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8" r:id="rId6"/>
  </p:sldMasterIdLst>
  <p:notesMasterIdLst>
    <p:notesMasterId r:id="rId39"/>
  </p:notesMasterIdLst>
  <p:sldIdLst>
    <p:sldId id="266" r:id="rId7"/>
    <p:sldId id="263" r:id="rId8"/>
    <p:sldId id="288" r:id="rId9"/>
    <p:sldId id="289" r:id="rId10"/>
    <p:sldId id="290" r:id="rId11"/>
    <p:sldId id="287" r:id="rId12"/>
    <p:sldId id="279" r:id="rId13"/>
    <p:sldId id="280" r:id="rId14"/>
    <p:sldId id="282" r:id="rId15"/>
    <p:sldId id="281" r:id="rId16"/>
    <p:sldId id="284" r:id="rId17"/>
    <p:sldId id="265" r:id="rId18"/>
    <p:sldId id="278" r:id="rId19"/>
    <p:sldId id="286" r:id="rId20"/>
    <p:sldId id="256" r:id="rId21"/>
    <p:sldId id="257" r:id="rId22"/>
    <p:sldId id="273" r:id="rId23"/>
    <p:sldId id="269" r:id="rId24"/>
    <p:sldId id="274" r:id="rId25"/>
    <p:sldId id="275" r:id="rId26"/>
    <p:sldId id="259" r:id="rId27"/>
    <p:sldId id="498" r:id="rId28"/>
    <p:sldId id="853" r:id="rId29"/>
    <p:sldId id="832" r:id="rId30"/>
    <p:sldId id="847" r:id="rId31"/>
    <p:sldId id="849" r:id="rId32"/>
    <p:sldId id="851" r:id="rId33"/>
    <p:sldId id="855" r:id="rId34"/>
    <p:sldId id="854" r:id="rId35"/>
    <p:sldId id="852" r:id="rId36"/>
    <p:sldId id="261" r:id="rId37"/>
    <p:sldId id="643"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61B2"/>
    <a:srgbClr val="78CD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099D2-3E41-4E95-8E49-4146CE7D080C}" v="62" dt="2024-12-19T13:57:47.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46" autoAdjust="0"/>
  </p:normalViewPr>
  <p:slideViewPr>
    <p:cSldViewPr snapToGrid="0">
      <p:cViewPr varScale="1">
        <p:scale>
          <a:sx n="103" d="100"/>
          <a:sy n="103"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lyn Porter" userId="586d3afb-8050-479a-84c2-18d38049927a" providerId="ADAL" clId="{D637C354-0018-4384-96EE-8FE82BFC8BAF}"/>
    <pc:docChg chg="undo custSel addSld delSld modSld">
      <pc:chgData name="Emmalyn Porter" userId="586d3afb-8050-479a-84c2-18d38049927a" providerId="ADAL" clId="{D637C354-0018-4384-96EE-8FE82BFC8BAF}" dt="2024-12-09T20:40:09.338" v="463" actId="20577"/>
      <pc:docMkLst>
        <pc:docMk/>
      </pc:docMkLst>
      <pc:sldChg chg="del">
        <pc:chgData name="Emmalyn Porter" userId="586d3afb-8050-479a-84c2-18d38049927a" providerId="ADAL" clId="{D637C354-0018-4384-96EE-8FE82BFC8BAF}" dt="2024-12-09T18:25:30.884" v="86" actId="47"/>
        <pc:sldMkLst>
          <pc:docMk/>
          <pc:sldMk cId="2282484827" sldId="258"/>
        </pc:sldMkLst>
      </pc:sldChg>
      <pc:sldChg chg="addSp delSp modSp mod modNotesTx">
        <pc:chgData name="Emmalyn Porter" userId="586d3afb-8050-479a-84c2-18d38049927a" providerId="ADAL" clId="{D637C354-0018-4384-96EE-8FE82BFC8BAF}" dt="2024-12-09T18:27:46.773" v="402" actId="20577"/>
        <pc:sldMkLst>
          <pc:docMk/>
          <pc:sldMk cId="747680917" sldId="263"/>
        </pc:sldMkLst>
        <pc:spChg chg="mod">
          <ac:chgData name="Emmalyn Porter" userId="586d3afb-8050-479a-84c2-18d38049927a" providerId="ADAL" clId="{D637C354-0018-4384-96EE-8FE82BFC8BAF}" dt="2024-12-09T18:22:56.803" v="66" actId="1076"/>
          <ac:spMkLst>
            <pc:docMk/>
            <pc:sldMk cId="747680917" sldId="263"/>
            <ac:spMk id="4" creationId="{0FD87FE4-CE49-3192-4226-E2C18ED58853}"/>
          </ac:spMkLst>
        </pc:spChg>
      </pc:sldChg>
      <pc:sldChg chg="modAnim">
        <pc:chgData name="Emmalyn Porter" userId="586d3afb-8050-479a-84c2-18d38049927a" providerId="ADAL" clId="{D637C354-0018-4384-96EE-8FE82BFC8BAF}" dt="2024-12-09T18:23:45.911" v="72"/>
        <pc:sldMkLst>
          <pc:docMk/>
          <pc:sldMk cId="332492223" sldId="265"/>
        </pc:sldMkLst>
      </pc:sldChg>
      <pc:sldChg chg="modSp mod">
        <pc:chgData name="Emmalyn Porter" userId="586d3afb-8050-479a-84c2-18d38049927a" providerId="ADAL" clId="{D637C354-0018-4384-96EE-8FE82BFC8BAF}" dt="2024-12-09T18:17:32.077" v="27" actId="14100"/>
        <pc:sldMkLst>
          <pc:docMk/>
          <pc:sldMk cId="2395577415" sldId="266"/>
        </pc:sldMkLst>
        <pc:spChg chg="mod">
          <ac:chgData name="Emmalyn Porter" userId="586d3afb-8050-479a-84c2-18d38049927a" providerId="ADAL" clId="{D637C354-0018-4384-96EE-8FE82BFC8BAF}" dt="2024-12-09T18:17:17.931" v="5" actId="14100"/>
          <ac:spMkLst>
            <pc:docMk/>
            <pc:sldMk cId="2395577415" sldId="266"/>
            <ac:spMk id="2" creationId="{C5326F35-514E-D129-2DAC-C5FEA7FF533B}"/>
          </ac:spMkLst>
        </pc:spChg>
        <pc:spChg chg="mod">
          <ac:chgData name="Emmalyn Porter" userId="586d3afb-8050-479a-84c2-18d38049927a" providerId="ADAL" clId="{D637C354-0018-4384-96EE-8FE82BFC8BAF}" dt="2024-12-09T18:17:32.077" v="27" actId="14100"/>
          <ac:spMkLst>
            <pc:docMk/>
            <pc:sldMk cId="2395577415" sldId="266"/>
            <ac:spMk id="9" creationId="{E7B99B00-B511-71A2-775B-A6F70546EDB5}"/>
          </ac:spMkLst>
        </pc:spChg>
      </pc:sldChg>
      <pc:sldChg chg="del">
        <pc:chgData name="Emmalyn Porter" userId="586d3afb-8050-479a-84c2-18d38049927a" providerId="ADAL" clId="{D637C354-0018-4384-96EE-8FE82BFC8BAF}" dt="2024-12-09T18:24:54.228" v="73" actId="47"/>
        <pc:sldMkLst>
          <pc:docMk/>
          <pc:sldMk cId="1218257805" sldId="269"/>
        </pc:sldMkLst>
      </pc:sldChg>
      <pc:sldChg chg="del">
        <pc:chgData name="Emmalyn Porter" userId="586d3afb-8050-479a-84c2-18d38049927a" providerId="ADAL" clId="{D637C354-0018-4384-96EE-8FE82BFC8BAF}" dt="2024-12-09T18:26:12.878" v="87" actId="47"/>
        <pc:sldMkLst>
          <pc:docMk/>
          <pc:sldMk cId="1896800802" sldId="274"/>
        </pc:sldMkLst>
      </pc:sldChg>
      <pc:sldChg chg="del">
        <pc:chgData name="Emmalyn Porter" userId="586d3afb-8050-479a-84c2-18d38049927a" providerId="ADAL" clId="{D637C354-0018-4384-96EE-8FE82BFC8BAF}" dt="2024-12-09T18:24:54.667" v="74" actId="47"/>
        <pc:sldMkLst>
          <pc:docMk/>
          <pc:sldMk cId="7976737" sldId="275"/>
        </pc:sldMkLst>
      </pc:sldChg>
      <pc:sldChg chg="del">
        <pc:chgData name="Emmalyn Porter" userId="586d3afb-8050-479a-84c2-18d38049927a" providerId="ADAL" clId="{D637C354-0018-4384-96EE-8FE82BFC8BAF}" dt="2024-12-09T18:24:55.065" v="75" actId="47"/>
        <pc:sldMkLst>
          <pc:docMk/>
          <pc:sldMk cId="455733694" sldId="276"/>
        </pc:sldMkLst>
      </pc:sldChg>
      <pc:sldChg chg="del">
        <pc:chgData name="Emmalyn Porter" userId="586d3afb-8050-479a-84c2-18d38049927a" providerId="ADAL" clId="{D637C354-0018-4384-96EE-8FE82BFC8BAF}" dt="2024-12-09T18:24:55.890" v="76" actId="47"/>
        <pc:sldMkLst>
          <pc:docMk/>
          <pc:sldMk cId="48033683" sldId="277"/>
        </pc:sldMkLst>
      </pc:sldChg>
      <pc:sldChg chg="modSp mod modAnim">
        <pc:chgData name="Emmalyn Porter" userId="586d3afb-8050-479a-84c2-18d38049927a" providerId="ADAL" clId="{D637C354-0018-4384-96EE-8FE82BFC8BAF}" dt="2024-12-09T18:25:18.776" v="85"/>
        <pc:sldMkLst>
          <pc:docMk/>
          <pc:sldMk cId="2872890115" sldId="278"/>
        </pc:sldMkLst>
      </pc:sldChg>
      <pc:sldChg chg="modSp add mod">
        <pc:chgData name="Emmalyn Porter" userId="586d3afb-8050-479a-84c2-18d38049927a" providerId="ADAL" clId="{D637C354-0018-4384-96EE-8FE82BFC8BAF}" dt="2024-12-09T20:40:09.338" v="463" actId="20577"/>
        <pc:sldMkLst>
          <pc:docMk/>
          <pc:sldMk cId="4116943830" sldId="279"/>
        </pc:sldMkLst>
        <pc:spChg chg="mod">
          <ac:chgData name="Emmalyn Porter" userId="586d3afb-8050-479a-84c2-18d38049927a" providerId="ADAL" clId="{D637C354-0018-4384-96EE-8FE82BFC8BAF}" dt="2024-12-09T20:40:09.338" v="463" actId="20577"/>
          <ac:spMkLst>
            <pc:docMk/>
            <pc:sldMk cId="4116943830" sldId="279"/>
            <ac:spMk id="3" creationId="{ABA1EC1F-78E3-90A4-4883-6AAD61DF3A9E}"/>
          </ac:spMkLst>
        </pc:spChg>
      </pc:sldChg>
    </pc:docChg>
  </pc:docChgLst>
  <pc:docChgLst>
    <pc:chgData name="Emmalyn Porter" userId="586d3afb-8050-479a-84c2-18d38049927a" providerId="ADAL" clId="{E76099D2-3E41-4E95-8E49-4146CE7D080C}"/>
    <pc:docChg chg="undo custSel addSld delSld modSld">
      <pc:chgData name="Emmalyn Porter" userId="586d3afb-8050-479a-84c2-18d38049927a" providerId="ADAL" clId="{E76099D2-3E41-4E95-8E49-4146CE7D080C}" dt="2024-12-19T13:58:31.860" v="2523" actId="47"/>
      <pc:docMkLst>
        <pc:docMk/>
      </pc:docMkLst>
      <pc:sldChg chg="modSp add mod">
        <pc:chgData name="Emmalyn Porter" userId="586d3afb-8050-479a-84c2-18d38049927a" providerId="ADAL" clId="{E76099D2-3E41-4E95-8E49-4146CE7D080C}" dt="2024-12-16T16:23:22.089" v="2001" actId="27636"/>
        <pc:sldMkLst>
          <pc:docMk/>
          <pc:sldMk cId="2681747527" sldId="256"/>
        </pc:sldMkLst>
        <pc:spChg chg="mod">
          <ac:chgData name="Emmalyn Porter" userId="586d3afb-8050-479a-84c2-18d38049927a" providerId="ADAL" clId="{E76099D2-3E41-4E95-8E49-4146CE7D080C}" dt="2024-12-16T16:23:22.089" v="2001" actId="27636"/>
          <ac:spMkLst>
            <pc:docMk/>
            <pc:sldMk cId="2681747527" sldId="256"/>
            <ac:spMk id="19" creationId="{00000000-0000-0000-0000-000000000000}"/>
          </ac:spMkLst>
        </pc:spChg>
      </pc:sldChg>
      <pc:sldChg chg="add del">
        <pc:chgData name="Emmalyn Porter" userId="586d3afb-8050-479a-84c2-18d38049927a" providerId="ADAL" clId="{E76099D2-3E41-4E95-8E49-4146CE7D080C}" dt="2024-12-16T16:23:39.112" v="2003" actId="47"/>
        <pc:sldMkLst>
          <pc:docMk/>
          <pc:sldMk cId="1118270357" sldId="257"/>
        </pc:sldMkLst>
      </pc:sldChg>
      <pc:sldChg chg="add del">
        <pc:chgData name="Emmalyn Porter" userId="586d3afb-8050-479a-84c2-18d38049927a" providerId="ADAL" clId="{E76099D2-3E41-4E95-8E49-4146CE7D080C}" dt="2024-12-19T13:58:29.162" v="2522" actId="47"/>
        <pc:sldMkLst>
          <pc:docMk/>
          <pc:sldMk cId="1136914723" sldId="261"/>
        </pc:sldMkLst>
      </pc:sldChg>
      <pc:sldChg chg="delSp mod">
        <pc:chgData name="Emmalyn Porter" userId="586d3afb-8050-479a-84c2-18d38049927a" providerId="ADAL" clId="{E76099D2-3E41-4E95-8E49-4146CE7D080C}" dt="2024-12-11T13:29:38.567" v="595" actId="478"/>
        <pc:sldMkLst>
          <pc:docMk/>
          <pc:sldMk cId="747680917" sldId="263"/>
        </pc:sldMkLst>
      </pc:sldChg>
      <pc:sldChg chg="delSp modSp mod">
        <pc:chgData name="Emmalyn Porter" userId="586d3afb-8050-479a-84c2-18d38049927a" providerId="ADAL" clId="{E76099D2-3E41-4E95-8E49-4146CE7D080C}" dt="2024-12-11T13:29:54.406" v="598" actId="478"/>
        <pc:sldMkLst>
          <pc:docMk/>
          <pc:sldMk cId="332492223" sldId="265"/>
        </pc:sldMkLst>
        <pc:spChg chg="mod">
          <ac:chgData name="Emmalyn Porter" userId="586d3afb-8050-479a-84c2-18d38049927a" providerId="ADAL" clId="{E76099D2-3E41-4E95-8E49-4146CE7D080C}" dt="2024-12-11T13:22:37.668" v="494" actId="13926"/>
          <ac:spMkLst>
            <pc:docMk/>
            <pc:sldMk cId="332492223" sldId="265"/>
            <ac:spMk id="12" creationId="{E77F641B-7BC2-5F26-5DF6-144925F2C38B}"/>
          </ac:spMkLst>
        </pc:spChg>
        <pc:graphicFrameChg chg="mod">
          <ac:chgData name="Emmalyn Porter" userId="586d3afb-8050-479a-84c2-18d38049927a" providerId="ADAL" clId="{E76099D2-3E41-4E95-8E49-4146CE7D080C}" dt="2024-12-11T13:22:50.093" v="497" actId="13926"/>
          <ac:graphicFrameMkLst>
            <pc:docMk/>
            <pc:sldMk cId="332492223" sldId="265"/>
            <ac:graphicFrameMk id="10" creationId="{E1AA631D-5824-A95E-2607-33FE0CAE5986}"/>
          </ac:graphicFrameMkLst>
        </pc:graphicFrameChg>
      </pc:sldChg>
      <pc:sldChg chg="add del">
        <pc:chgData name="Emmalyn Porter" userId="586d3afb-8050-479a-84c2-18d38049927a" providerId="ADAL" clId="{E76099D2-3E41-4E95-8E49-4146CE7D080C}" dt="2024-12-19T13:58:19.685" v="2506" actId="47"/>
        <pc:sldMkLst>
          <pc:docMk/>
          <pc:sldMk cId="2041504247" sldId="267"/>
        </pc:sldMkLst>
      </pc:sldChg>
      <pc:sldChg chg="delSp modSp add del mod">
        <pc:chgData name="Emmalyn Porter" userId="586d3afb-8050-479a-84c2-18d38049927a" providerId="ADAL" clId="{E76099D2-3E41-4E95-8E49-4146CE7D080C}" dt="2024-12-19T13:58:19.072" v="2504" actId="47"/>
        <pc:sldMkLst>
          <pc:docMk/>
          <pc:sldMk cId="1082812090" sldId="268"/>
        </pc:sldMkLst>
        <pc:spChg chg="mod">
          <ac:chgData name="Emmalyn Porter" userId="586d3afb-8050-479a-84c2-18d38049927a" providerId="ADAL" clId="{E76099D2-3E41-4E95-8E49-4146CE7D080C}" dt="2024-12-19T13:54:52.175" v="2451" actId="27636"/>
          <ac:spMkLst>
            <pc:docMk/>
            <pc:sldMk cId="1082812090" sldId="268"/>
            <ac:spMk id="7170" creationId="{00000000-0000-0000-0000-000000000000}"/>
          </ac:spMkLst>
        </pc:spChg>
        <pc:picChg chg="del">
          <ac:chgData name="Emmalyn Porter" userId="586d3afb-8050-479a-84c2-18d38049927a" providerId="ADAL" clId="{E76099D2-3E41-4E95-8E49-4146CE7D080C}" dt="2024-12-19T13:54:57.470" v="2452" actId="478"/>
          <ac:picMkLst>
            <pc:docMk/>
            <pc:sldMk cId="1082812090" sldId="268"/>
            <ac:picMk id="18" creationId="{00000000-0000-0000-0000-000000000000}"/>
          </ac:picMkLst>
        </pc:picChg>
      </pc:sldChg>
      <pc:sldChg chg="delSp modSp mod">
        <pc:chgData name="Emmalyn Porter" userId="586d3afb-8050-479a-84c2-18d38049927a" providerId="ADAL" clId="{E76099D2-3E41-4E95-8E49-4146CE7D080C}" dt="2024-12-11T13:46:40.609" v="1977" actId="1076"/>
        <pc:sldMkLst>
          <pc:docMk/>
          <pc:sldMk cId="2872890115" sldId="278"/>
        </pc:sldMkLst>
        <pc:spChg chg="mod">
          <ac:chgData name="Emmalyn Porter" userId="586d3afb-8050-479a-84c2-18d38049927a" providerId="ADAL" clId="{E76099D2-3E41-4E95-8E49-4146CE7D080C}" dt="2024-12-11T13:46:40.609" v="1977" actId="1076"/>
          <ac:spMkLst>
            <pc:docMk/>
            <pc:sldMk cId="2872890115" sldId="278"/>
            <ac:spMk id="9" creationId="{97DBFF40-E75B-AEFF-6134-4CA7466D288C}"/>
          </ac:spMkLst>
        </pc:spChg>
      </pc:sldChg>
      <pc:sldChg chg="addSp delSp modSp mod">
        <pc:chgData name="Emmalyn Porter" userId="586d3afb-8050-479a-84c2-18d38049927a" providerId="ADAL" clId="{E76099D2-3E41-4E95-8E49-4146CE7D080C}" dt="2024-12-11T13:29:41.539" v="596" actId="478"/>
        <pc:sldMkLst>
          <pc:docMk/>
          <pc:sldMk cId="4116943830" sldId="279"/>
        </pc:sldMkLst>
        <pc:spChg chg="mod">
          <ac:chgData name="Emmalyn Porter" userId="586d3afb-8050-479a-84c2-18d38049927a" providerId="ADAL" clId="{E76099D2-3E41-4E95-8E49-4146CE7D080C}" dt="2024-12-10T20:03:23.691" v="59" actId="20577"/>
          <ac:spMkLst>
            <pc:docMk/>
            <pc:sldMk cId="4116943830" sldId="279"/>
            <ac:spMk id="3" creationId="{ABA1EC1F-78E3-90A4-4883-6AAD61DF3A9E}"/>
          </ac:spMkLst>
        </pc:spChg>
        <pc:spChg chg="add mod">
          <ac:chgData name="Emmalyn Porter" userId="586d3afb-8050-479a-84c2-18d38049927a" providerId="ADAL" clId="{E76099D2-3E41-4E95-8E49-4146CE7D080C}" dt="2024-12-10T20:21:20.889" v="376" actId="20577"/>
          <ac:spMkLst>
            <pc:docMk/>
            <pc:sldMk cId="4116943830" sldId="279"/>
            <ac:spMk id="16" creationId="{D4DE7B1D-841C-FDF3-AD2D-23D402DDE86D}"/>
          </ac:spMkLst>
        </pc:spChg>
        <pc:spChg chg="add mod">
          <ac:chgData name="Emmalyn Porter" userId="586d3afb-8050-479a-84c2-18d38049927a" providerId="ADAL" clId="{E76099D2-3E41-4E95-8E49-4146CE7D080C}" dt="2024-12-10T20:21:18.116" v="373" actId="20577"/>
          <ac:spMkLst>
            <pc:docMk/>
            <pc:sldMk cId="4116943830" sldId="279"/>
            <ac:spMk id="17" creationId="{C39C20EA-50DC-AB5E-9DCA-C8D2659C39AB}"/>
          </ac:spMkLst>
        </pc:spChg>
        <pc:picChg chg="add mod modCrop">
          <ac:chgData name="Emmalyn Porter" userId="586d3afb-8050-479a-84c2-18d38049927a" providerId="ADAL" clId="{E76099D2-3E41-4E95-8E49-4146CE7D080C}" dt="2024-12-10T20:20:46.611" v="366" actId="1076"/>
          <ac:picMkLst>
            <pc:docMk/>
            <pc:sldMk cId="4116943830" sldId="279"/>
            <ac:picMk id="11" creationId="{F0D10C03-1AF9-0ABC-F941-360946D54AFD}"/>
          </ac:picMkLst>
        </pc:picChg>
        <pc:cxnChg chg="add mod">
          <ac:chgData name="Emmalyn Porter" userId="586d3afb-8050-479a-84c2-18d38049927a" providerId="ADAL" clId="{E76099D2-3E41-4E95-8E49-4146CE7D080C}" dt="2024-12-10T20:21:09.059" v="369" actId="14100"/>
          <ac:cxnSpMkLst>
            <pc:docMk/>
            <pc:sldMk cId="4116943830" sldId="279"/>
            <ac:cxnSpMk id="13" creationId="{38E32793-E092-B198-A689-46670AA1D87B}"/>
          </ac:cxnSpMkLst>
        </pc:cxnChg>
        <pc:cxnChg chg="add mod">
          <ac:chgData name="Emmalyn Porter" userId="586d3afb-8050-479a-84c2-18d38049927a" providerId="ADAL" clId="{E76099D2-3E41-4E95-8E49-4146CE7D080C}" dt="2024-12-10T20:21:11.827" v="370" actId="14100"/>
          <ac:cxnSpMkLst>
            <pc:docMk/>
            <pc:sldMk cId="4116943830" sldId="279"/>
            <ac:cxnSpMk id="15" creationId="{10784D33-86BE-49BE-D212-E0D8AAF00DB8}"/>
          </ac:cxnSpMkLst>
        </pc:cxnChg>
      </pc:sldChg>
      <pc:sldChg chg="addSp delSp modSp add mod">
        <pc:chgData name="Emmalyn Porter" userId="586d3afb-8050-479a-84c2-18d38049927a" providerId="ADAL" clId="{E76099D2-3E41-4E95-8E49-4146CE7D080C}" dt="2024-12-16T19:02:36.699" v="2005" actId="1076"/>
        <pc:sldMkLst>
          <pc:docMk/>
          <pc:sldMk cId="2695328279" sldId="280"/>
        </pc:sldMkLst>
        <pc:picChg chg="add mod">
          <ac:chgData name="Emmalyn Porter" userId="586d3afb-8050-479a-84c2-18d38049927a" providerId="ADAL" clId="{E76099D2-3E41-4E95-8E49-4146CE7D080C}" dt="2024-12-16T19:02:36.699" v="2005" actId="1076"/>
          <ac:picMkLst>
            <pc:docMk/>
            <pc:sldMk cId="2695328279" sldId="280"/>
            <ac:picMk id="8" creationId="{FC4DAD26-C3AE-F2F4-9F54-AD21CBB29D54}"/>
          </ac:picMkLst>
        </pc:picChg>
      </pc:sldChg>
      <pc:sldChg chg="addSp delSp modSp add mod modNotesTx">
        <pc:chgData name="Emmalyn Porter" userId="586d3afb-8050-479a-84c2-18d38049927a" providerId="ADAL" clId="{E76099D2-3E41-4E95-8E49-4146CE7D080C}" dt="2024-12-16T19:07:07.744" v="2097" actId="1076"/>
        <pc:sldMkLst>
          <pc:docMk/>
          <pc:sldMk cId="666326445" sldId="281"/>
        </pc:sldMkLst>
        <pc:spChg chg="add mod">
          <ac:chgData name="Emmalyn Porter" userId="586d3afb-8050-479a-84c2-18d38049927a" providerId="ADAL" clId="{E76099D2-3E41-4E95-8E49-4146CE7D080C}" dt="2024-12-16T19:06:51.665" v="2096" actId="1076"/>
          <ac:spMkLst>
            <pc:docMk/>
            <pc:sldMk cId="666326445" sldId="281"/>
            <ac:spMk id="4" creationId="{E6855E2B-0D7E-26C9-5768-0CC59E32DF88}"/>
          </ac:spMkLst>
        </pc:spChg>
        <pc:spChg chg="add mod">
          <ac:chgData name="Emmalyn Porter" userId="586d3afb-8050-479a-84c2-18d38049927a" providerId="ADAL" clId="{E76099D2-3E41-4E95-8E49-4146CE7D080C}" dt="2024-12-16T19:07:07.744" v="2097" actId="1076"/>
          <ac:spMkLst>
            <pc:docMk/>
            <pc:sldMk cId="666326445" sldId="281"/>
            <ac:spMk id="6" creationId="{DC0829D0-1FAF-18FD-9F32-D3FDD0B39DC4}"/>
          </ac:spMkLst>
        </pc:spChg>
        <pc:spChg chg="add mod">
          <ac:chgData name="Emmalyn Porter" userId="586d3afb-8050-479a-84c2-18d38049927a" providerId="ADAL" clId="{E76099D2-3E41-4E95-8E49-4146CE7D080C}" dt="2024-12-16T19:06:35.609" v="2095" actId="1076"/>
          <ac:spMkLst>
            <pc:docMk/>
            <pc:sldMk cId="666326445" sldId="281"/>
            <ac:spMk id="7" creationId="{835A3F73-BBF8-A3EC-5311-1DF967BDEE14}"/>
          </ac:spMkLst>
        </pc:spChg>
        <pc:picChg chg="add mod modCrop">
          <ac:chgData name="Emmalyn Porter" userId="586d3afb-8050-479a-84c2-18d38049927a" providerId="ADAL" clId="{E76099D2-3E41-4E95-8E49-4146CE7D080C}" dt="2024-12-16T19:05:50.792" v="2082" actId="1076"/>
          <ac:picMkLst>
            <pc:docMk/>
            <pc:sldMk cId="666326445" sldId="281"/>
            <ac:picMk id="5" creationId="{E3C4F554-20A0-682D-E7F7-E510DFDA5DEC}"/>
          </ac:picMkLst>
        </pc:picChg>
      </pc:sldChg>
      <pc:sldChg chg="add">
        <pc:chgData name="Emmalyn Porter" userId="586d3afb-8050-479a-84c2-18d38049927a" providerId="ADAL" clId="{E76099D2-3E41-4E95-8E49-4146CE7D080C}" dt="2024-12-10T20:21:37.157" v="377" actId="2890"/>
        <pc:sldMkLst>
          <pc:docMk/>
          <pc:sldMk cId="3817286555" sldId="282"/>
        </pc:sldMkLst>
      </pc:sldChg>
      <pc:sldChg chg="addSp delSp modSp add del mod">
        <pc:chgData name="Emmalyn Porter" userId="586d3afb-8050-479a-84c2-18d38049927a" providerId="ADAL" clId="{E76099D2-3E41-4E95-8E49-4146CE7D080C}" dt="2024-12-11T13:46:22.083" v="1976" actId="47"/>
        <pc:sldMkLst>
          <pc:docMk/>
          <pc:sldMk cId="3568274109" sldId="283"/>
        </pc:sldMkLst>
      </pc:sldChg>
      <pc:sldChg chg="addSp delSp modSp add mod">
        <pc:chgData name="Emmalyn Porter" userId="586d3afb-8050-479a-84c2-18d38049927a" providerId="ADAL" clId="{E76099D2-3E41-4E95-8E49-4146CE7D080C}" dt="2024-12-11T13:27:55.946" v="594" actId="20577"/>
        <pc:sldMkLst>
          <pc:docMk/>
          <pc:sldMk cId="1686149401" sldId="284"/>
        </pc:sldMkLst>
        <pc:spChg chg="add mod">
          <ac:chgData name="Emmalyn Porter" userId="586d3afb-8050-479a-84c2-18d38049927a" providerId="ADAL" clId="{E76099D2-3E41-4E95-8E49-4146CE7D080C}" dt="2024-12-11T13:27:55.946" v="594" actId="20577"/>
          <ac:spMkLst>
            <pc:docMk/>
            <pc:sldMk cId="1686149401" sldId="284"/>
            <ac:spMk id="4" creationId="{0B0FB9DC-D38C-E47F-641F-F771803E672B}"/>
          </ac:spMkLst>
        </pc:spChg>
        <pc:picChg chg="add mod">
          <ac:chgData name="Emmalyn Porter" userId="586d3afb-8050-479a-84c2-18d38049927a" providerId="ADAL" clId="{E76099D2-3E41-4E95-8E49-4146CE7D080C}" dt="2024-12-11T13:27:36.034" v="585" actId="1076"/>
          <ac:picMkLst>
            <pc:docMk/>
            <pc:sldMk cId="1686149401" sldId="284"/>
            <ac:picMk id="9" creationId="{7EB3105E-9354-16A2-8E0C-0D75BBCBCF96}"/>
          </ac:picMkLst>
        </pc:picChg>
        <pc:picChg chg="add mod">
          <ac:chgData name="Emmalyn Porter" userId="586d3afb-8050-479a-84c2-18d38049927a" providerId="ADAL" clId="{E76099D2-3E41-4E95-8E49-4146CE7D080C}" dt="2024-12-11T13:27:32.866" v="584" actId="1076"/>
          <ac:picMkLst>
            <pc:docMk/>
            <pc:sldMk cId="1686149401" sldId="284"/>
            <ac:picMk id="11" creationId="{BD9FB3C8-1A40-A8C9-36EA-ADC17C03512B}"/>
          </ac:picMkLst>
        </pc:picChg>
      </pc:sldChg>
      <pc:sldChg chg="new del">
        <pc:chgData name="Emmalyn Porter" userId="586d3afb-8050-479a-84c2-18d38049927a" providerId="ADAL" clId="{E76099D2-3E41-4E95-8E49-4146CE7D080C}" dt="2024-12-11T13:23:24.270" v="509" actId="2696"/>
        <pc:sldMkLst>
          <pc:docMk/>
          <pc:sldMk cId="3681565615" sldId="284"/>
        </pc:sldMkLst>
      </pc:sldChg>
      <pc:sldChg chg="addSp delSp modSp add del mod">
        <pc:chgData name="Emmalyn Porter" userId="586d3afb-8050-479a-84c2-18d38049927a" providerId="ADAL" clId="{E76099D2-3E41-4E95-8E49-4146CE7D080C}" dt="2024-12-16T19:21:57.364" v="2411" actId="47"/>
        <pc:sldMkLst>
          <pc:docMk/>
          <pc:sldMk cId="3402423821" sldId="285"/>
        </pc:sldMkLst>
      </pc:sldChg>
      <pc:sldChg chg="modSp add mod">
        <pc:chgData name="Emmalyn Porter" userId="586d3afb-8050-479a-84c2-18d38049927a" providerId="ADAL" clId="{E76099D2-3E41-4E95-8E49-4146CE7D080C}" dt="2024-12-16T19:23:43.093" v="2422" actId="20577"/>
        <pc:sldMkLst>
          <pc:docMk/>
          <pc:sldMk cId="939059638" sldId="286"/>
        </pc:sldMkLst>
        <pc:spChg chg="mod">
          <ac:chgData name="Emmalyn Porter" userId="586d3afb-8050-479a-84c2-18d38049927a" providerId="ADAL" clId="{E76099D2-3E41-4E95-8E49-4146CE7D080C}" dt="2024-12-16T19:22:34.493" v="2412" actId="2711"/>
          <ac:spMkLst>
            <pc:docMk/>
            <pc:sldMk cId="939059638" sldId="286"/>
            <ac:spMk id="6" creationId="{1CD000FC-45B0-029B-76EE-CE889F8E360C}"/>
          </ac:spMkLst>
        </pc:spChg>
        <pc:spChg chg="mod">
          <ac:chgData name="Emmalyn Porter" userId="586d3afb-8050-479a-84c2-18d38049927a" providerId="ADAL" clId="{E76099D2-3E41-4E95-8E49-4146CE7D080C}" dt="2024-12-16T19:23:43.093" v="2422" actId="20577"/>
          <ac:spMkLst>
            <pc:docMk/>
            <pc:sldMk cId="939059638" sldId="286"/>
            <ac:spMk id="9" creationId="{3A4AA701-65DD-AE09-44BC-D60F537A231A}"/>
          </ac:spMkLst>
        </pc:spChg>
      </pc:sldChg>
      <pc:sldChg chg="modSp mod">
        <pc:chgData name="Emmalyn Porter" userId="586d3afb-8050-479a-84c2-18d38049927a" providerId="ADAL" clId="{E76099D2-3E41-4E95-8E49-4146CE7D080C}" dt="2024-12-16T14:59:13.175" v="1999" actId="1076"/>
        <pc:sldMkLst>
          <pc:docMk/>
          <pc:sldMk cId="956035724" sldId="288"/>
        </pc:sldMkLst>
        <pc:spChg chg="mod">
          <ac:chgData name="Emmalyn Porter" userId="586d3afb-8050-479a-84c2-18d38049927a" providerId="ADAL" clId="{E76099D2-3E41-4E95-8E49-4146CE7D080C}" dt="2024-12-16T14:59:13.175" v="1999" actId="1076"/>
          <ac:spMkLst>
            <pc:docMk/>
            <pc:sldMk cId="956035724" sldId="288"/>
            <ac:spMk id="4" creationId="{6208C0A6-500C-A8D8-0E84-EE1C351CA931}"/>
          </ac:spMkLst>
        </pc:spChg>
      </pc:sldChg>
      <pc:sldChg chg="delSp modSp add del mod">
        <pc:chgData name="Emmalyn Porter" userId="586d3afb-8050-479a-84c2-18d38049927a" providerId="ADAL" clId="{E76099D2-3E41-4E95-8E49-4146CE7D080C}" dt="2024-12-19T13:58:25.283" v="2516" actId="47"/>
        <pc:sldMkLst>
          <pc:docMk/>
          <pc:sldMk cId="564054579" sldId="296"/>
        </pc:sldMkLst>
        <pc:spChg chg="mod">
          <ac:chgData name="Emmalyn Porter" userId="586d3afb-8050-479a-84c2-18d38049927a" providerId="ADAL" clId="{E76099D2-3E41-4E95-8E49-4146CE7D080C}" dt="2024-12-19T13:57:16.831" v="2483" actId="1076"/>
          <ac:spMkLst>
            <pc:docMk/>
            <pc:sldMk cId="564054579" sldId="296"/>
            <ac:spMk id="2" creationId="{00000000-0000-0000-0000-000000000000}"/>
          </ac:spMkLst>
        </pc:spChg>
        <pc:spChg chg="mod">
          <ac:chgData name="Emmalyn Porter" userId="586d3afb-8050-479a-84c2-18d38049927a" providerId="ADAL" clId="{E76099D2-3E41-4E95-8E49-4146CE7D080C}" dt="2024-12-19T13:57:13.610" v="2482" actId="27636"/>
          <ac:spMkLst>
            <pc:docMk/>
            <pc:sldMk cId="564054579" sldId="296"/>
            <ac:spMk id="3" creationId="{00000000-0000-0000-0000-000000000000}"/>
          </ac:spMkLst>
        </pc:spChg>
        <pc:picChg chg="del">
          <ac:chgData name="Emmalyn Porter" userId="586d3afb-8050-479a-84c2-18d38049927a" providerId="ADAL" clId="{E76099D2-3E41-4E95-8E49-4146CE7D080C}" dt="2024-12-19T13:57:18.423" v="2484" actId="478"/>
          <ac:picMkLst>
            <pc:docMk/>
            <pc:sldMk cId="564054579" sldId="296"/>
            <ac:picMk id="4" creationId="{00000000-0000-0000-0000-000000000000}"/>
          </ac:picMkLst>
        </pc:picChg>
      </pc:sldChg>
      <pc:sldChg chg="delSp modSp add del mod">
        <pc:chgData name="Emmalyn Porter" userId="586d3afb-8050-479a-84c2-18d38049927a" providerId="ADAL" clId="{E76099D2-3E41-4E95-8E49-4146CE7D080C}" dt="2024-12-19T13:58:21.450" v="2510" actId="47"/>
        <pc:sldMkLst>
          <pc:docMk/>
          <pc:sldMk cId="2913444673" sldId="298"/>
        </pc:sldMkLst>
        <pc:spChg chg="mod">
          <ac:chgData name="Emmalyn Porter" userId="586d3afb-8050-479a-84c2-18d38049927a" providerId="ADAL" clId="{E76099D2-3E41-4E95-8E49-4146CE7D080C}" dt="2024-12-19T13:55:57.111" v="2461" actId="1076"/>
          <ac:spMkLst>
            <pc:docMk/>
            <pc:sldMk cId="2913444673" sldId="298"/>
            <ac:spMk id="2" creationId="{00000000-0000-0000-0000-000000000000}"/>
          </ac:spMkLst>
        </pc:spChg>
        <pc:picChg chg="del">
          <ac:chgData name="Emmalyn Porter" userId="586d3afb-8050-479a-84c2-18d38049927a" providerId="ADAL" clId="{E76099D2-3E41-4E95-8E49-4146CE7D080C}" dt="2024-12-19T13:55:59.004" v="2462" actId="478"/>
          <ac:picMkLst>
            <pc:docMk/>
            <pc:sldMk cId="2913444673" sldId="298"/>
            <ac:picMk id="4" creationId="{00000000-0000-0000-0000-000000000000}"/>
          </ac:picMkLst>
        </pc:picChg>
      </pc:sldChg>
      <pc:sldChg chg="delSp add del">
        <pc:chgData name="Emmalyn Porter" userId="586d3afb-8050-479a-84c2-18d38049927a" providerId="ADAL" clId="{E76099D2-3E41-4E95-8E49-4146CE7D080C}" dt="2024-12-19T13:58:12.571" v="2494" actId="47"/>
        <pc:sldMkLst>
          <pc:docMk/>
          <pc:sldMk cId="1497431597" sldId="302"/>
        </pc:sldMkLst>
        <pc:picChg chg="del">
          <ac:chgData name="Emmalyn Porter" userId="586d3afb-8050-479a-84c2-18d38049927a" providerId="ADAL" clId="{E76099D2-3E41-4E95-8E49-4146CE7D080C}" dt="2024-12-19T13:49:25.765" v="2438" actId="478"/>
          <ac:picMkLst>
            <pc:docMk/>
            <pc:sldMk cId="1497431597" sldId="302"/>
            <ac:picMk id="4" creationId="{00000000-0000-0000-0000-000000000000}"/>
          </ac:picMkLst>
        </pc:picChg>
      </pc:sldChg>
      <pc:sldChg chg="delSp add del">
        <pc:chgData name="Emmalyn Porter" userId="586d3afb-8050-479a-84c2-18d38049927a" providerId="ADAL" clId="{E76099D2-3E41-4E95-8E49-4146CE7D080C}" dt="2024-12-19T13:58:15.286" v="2496" actId="47"/>
        <pc:sldMkLst>
          <pc:docMk/>
          <pc:sldMk cId="3149033765" sldId="313"/>
        </pc:sldMkLst>
        <pc:picChg chg="del">
          <ac:chgData name="Emmalyn Porter" userId="586d3afb-8050-479a-84c2-18d38049927a" providerId="ADAL" clId="{E76099D2-3E41-4E95-8E49-4146CE7D080C}" dt="2024-12-19T13:49:57.518" v="2439" actId="478"/>
          <ac:picMkLst>
            <pc:docMk/>
            <pc:sldMk cId="3149033765" sldId="313"/>
            <ac:picMk id="7" creationId="{263BFCD5-CD9A-4EE6-9392-5421BD3014B4}"/>
          </ac:picMkLst>
        </pc:picChg>
      </pc:sldChg>
      <pc:sldChg chg="delSp add del">
        <pc:chgData name="Emmalyn Porter" userId="586d3afb-8050-479a-84c2-18d38049927a" providerId="ADAL" clId="{E76099D2-3E41-4E95-8E49-4146CE7D080C}" dt="2024-12-19T13:58:16.442" v="2498" actId="47"/>
        <pc:sldMkLst>
          <pc:docMk/>
          <pc:sldMk cId="1214470247" sldId="314"/>
        </pc:sldMkLst>
        <pc:picChg chg="del">
          <ac:chgData name="Emmalyn Porter" userId="586d3afb-8050-479a-84c2-18d38049927a" providerId="ADAL" clId="{E76099D2-3E41-4E95-8E49-4146CE7D080C}" dt="2024-12-19T13:50:23.926" v="2442" actId="478"/>
          <ac:picMkLst>
            <pc:docMk/>
            <pc:sldMk cId="1214470247" sldId="314"/>
            <ac:picMk id="5" creationId="{ECD599A6-0C25-44EC-A914-9DA503B8A73C}"/>
          </ac:picMkLst>
        </pc:picChg>
      </pc:sldChg>
      <pc:sldChg chg="delSp modSp add del mod">
        <pc:chgData name="Emmalyn Porter" userId="586d3afb-8050-479a-84c2-18d38049927a" providerId="ADAL" clId="{E76099D2-3E41-4E95-8E49-4146CE7D080C}" dt="2024-12-19T13:58:15.932" v="2497" actId="47"/>
        <pc:sldMkLst>
          <pc:docMk/>
          <pc:sldMk cId="3862991776" sldId="315"/>
        </pc:sldMkLst>
        <pc:spChg chg="mod">
          <ac:chgData name="Emmalyn Porter" userId="586d3afb-8050-479a-84c2-18d38049927a" providerId="ADAL" clId="{E76099D2-3E41-4E95-8E49-4146CE7D080C}" dt="2024-12-19T13:50:16.854" v="2440" actId="1076"/>
          <ac:spMkLst>
            <pc:docMk/>
            <pc:sldMk cId="3862991776" sldId="315"/>
            <ac:spMk id="3" creationId="{00000000-0000-0000-0000-000000000000}"/>
          </ac:spMkLst>
        </pc:spChg>
        <pc:picChg chg="del">
          <ac:chgData name="Emmalyn Porter" userId="586d3afb-8050-479a-84c2-18d38049927a" providerId="ADAL" clId="{E76099D2-3E41-4E95-8E49-4146CE7D080C}" dt="2024-12-19T13:50:18.567" v="2441" actId="478"/>
          <ac:picMkLst>
            <pc:docMk/>
            <pc:sldMk cId="3862991776" sldId="315"/>
            <ac:picMk id="4" creationId="{4E957CE2-E781-4AF0-A1A3-AF60E4EE623D}"/>
          </ac:picMkLst>
        </pc:picChg>
      </pc:sldChg>
      <pc:sldChg chg="modSp add del mod">
        <pc:chgData name="Emmalyn Porter" userId="586d3afb-8050-479a-84c2-18d38049927a" providerId="ADAL" clId="{E76099D2-3E41-4E95-8E49-4146CE7D080C}" dt="2024-12-19T13:58:17.092" v="2499" actId="47"/>
        <pc:sldMkLst>
          <pc:docMk/>
          <pc:sldMk cId="2624605979" sldId="332"/>
        </pc:sldMkLst>
        <pc:spChg chg="mod">
          <ac:chgData name="Emmalyn Porter" userId="586d3afb-8050-479a-84c2-18d38049927a" providerId="ADAL" clId="{E76099D2-3E41-4E95-8E49-4146CE7D080C}" dt="2024-12-19T13:47:24.292" v="2434" actId="27636"/>
          <ac:spMkLst>
            <pc:docMk/>
            <pc:sldMk cId="2624605979" sldId="332"/>
            <ac:spMk id="6" creationId="{569311D2-2EA2-4447-B704-08BCAD172C6F}"/>
          </ac:spMkLst>
        </pc:spChg>
      </pc:sldChg>
      <pc:sldChg chg="modSp add del mod">
        <pc:chgData name="Emmalyn Porter" userId="586d3afb-8050-479a-84c2-18d38049927a" providerId="ADAL" clId="{E76099D2-3E41-4E95-8E49-4146CE7D080C}" dt="2024-12-19T13:58:17.606" v="2500" actId="47"/>
        <pc:sldMkLst>
          <pc:docMk/>
          <pc:sldMk cId="2167496258" sldId="333"/>
        </pc:sldMkLst>
        <pc:spChg chg="mod">
          <ac:chgData name="Emmalyn Porter" userId="586d3afb-8050-479a-84c2-18d38049927a" providerId="ADAL" clId="{E76099D2-3E41-4E95-8E49-4146CE7D080C}" dt="2024-12-19T13:47:38.802" v="2436" actId="27636"/>
          <ac:spMkLst>
            <pc:docMk/>
            <pc:sldMk cId="2167496258" sldId="333"/>
            <ac:spMk id="5" creationId="{5D313679-D79C-4FC9-AC77-71335F95530D}"/>
          </ac:spMkLst>
        </pc:spChg>
      </pc:sldChg>
      <pc:sldChg chg="delSp modSp add del mod">
        <pc:chgData name="Emmalyn Porter" userId="586d3afb-8050-479a-84c2-18d38049927a" providerId="ADAL" clId="{E76099D2-3E41-4E95-8E49-4146CE7D080C}" dt="2024-12-19T13:58:25.798" v="2517" actId="47"/>
        <pc:sldMkLst>
          <pc:docMk/>
          <pc:sldMk cId="3837105665" sldId="341"/>
        </pc:sldMkLst>
        <pc:spChg chg="mod">
          <ac:chgData name="Emmalyn Porter" userId="586d3afb-8050-479a-84c2-18d38049927a" providerId="ADAL" clId="{E76099D2-3E41-4E95-8E49-4146CE7D080C}" dt="2024-12-19T13:57:23.629" v="2486" actId="27636"/>
          <ac:spMkLst>
            <pc:docMk/>
            <pc:sldMk cId="3837105665" sldId="341"/>
            <ac:spMk id="5" creationId="{BEA22E89-F338-4534-AA35-4FB7EE9D8E26}"/>
          </ac:spMkLst>
        </pc:spChg>
        <pc:picChg chg="del">
          <ac:chgData name="Emmalyn Porter" userId="586d3afb-8050-479a-84c2-18d38049927a" providerId="ADAL" clId="{E76099D2-3E41-4E95-8E49-4146CE7D080C}" dt="2024-12-19T13:57:25.903" v="2487" actId="478"/>
          <ac:picMkLst>
            <pc:docMk/>
            <pc:sldMk cId="3837105665" sldId="341"/>
            <ac:picMk id="10" creationId="{00000000-0000-0000-0000-000000000000}"/>
          </ac:picMkLst>
        </pc:picChg>
      </pc:sldChg>
      <pc:sldChg chg="delSp modSp add del mod">
        <pc:chgData name="Emmalyn Porter" userId="586d3afb-8050-479a-84c2-18d38049927a" providerId="ADAL" clId="{E76099D2-3E41-4E95-8E49-4146CE7D080C}" dt="2024-12-19T13:58:24.423" v="2514" actId="47"/>
        <pc:sldMkLst>
          <pc:docMk/>
          <pc:sldMk cId="898577989" sldId="342"/>
        </pc:sldMkLst>
        <pc:spChg chg="mod">
          <ac:chgData name="Emmalyn Porter" userId="586d3afb-8050-479a-84c2-18d38049927a" providerId="ADAL" clId="{E76099D2-3E41-4E95-8E49-4146CE7D080C}" dt="2024-12-19T13:56:45.590" v="2475" actId="1076"/>
          <ac:spMkLst>
            <pc:docMk/>
            <pc:sldMk cId="898577989" sldId="342"/>
            <ac:spMk id="5" creationId="{BEA22E89-F338-4534-AA35-4FB7EE9D8E26}"/>
          </ac:spMkLst>
        </pc:spChg>
        <pc:spChg chg="mod">
          <ac:chgData name="Emmalyn Porter" userId="586d3afb-8050-479a-84c2-18d38049927a" providerId="ADAL" clId="{E76099D2-3E41-4E95-8E49-4146CE7D080C}" dt="2024-12-19T13:56:50.398" v="2477" actId="1076"/>
          <ac:spMkLst>
            <pc:docMk/>
            <pc:sldMk cId="898577989" sldId="342"/>
            <ac:spMk id="6" creationId="{EFDC63D7-AF8A-4297-B03F-3C7CDBE98507}"/>
          </ac:spMkLst>
        </pc:spChg>
        <pc:picChg chg="del">
          <ac:chgData name="Emmalyn Porter" userId="586d3afb-8050-479a-84c2-18d38049927a" providerId="ADAL" clId="{E76099D2-3E41-4E95-8E49-4146CE7D080C}" dt="2024-12-19T13:56:47.971" v="2476" actId="478"/>
          <ac:picMkLst>
            <pc:docMk/>
            <pc:sldMk cId="898577989" sldId="342"/>
            <ac:picMk id="12" creationId="{00000000-0000-0000-0000-000000000000}"/>
          </ac:picMkLst>
        </pc:picChg>
      </pc:sldChg>
      <pc:sldChg chg="delSp modSp add del mod">
        <pc:chgData name="Emmalyn Porter" userId="586d3afb-8050-479a-84c2-18d38049927a" providerId="ADAL" clId="{E76099D2-3E41-4E95-8E49-4146CE7D080C}" dt="2024-12-19T13:58:24.804" v="2515" actId="47"/>
        <pc:sldMkLst>
          <pc:docMk/>
          <pc:sldMk cId="3262442671" sldId="343"/>
        </pc:sldMkLst>
        <pc:spChg chg="mod">
          <ac:chgData name="Emmalyn Porter" userId="586d3afb-8050-479a-84c2-18d38049927a" providerId="ADAL" clId="{E76099D2-3E41-4E95-8E49-4146CE7D080C}" dt="2024-12-19T13:57:03.054" v="2479" actId="1076"/>
          <ac:spMkLst>
            <pc:docMk/>
            <pc:sldMk cId="3262442671" sldId="343"/>
            <ac:spMk id="5" creationId="{BEA22E89-F338-4534-AA35-4FB7EE9D8E26}"/>
          </ac:spMkLst>
        </pc:spChg>
        <pc:picChg chg="del">
          <ac:chgData name="Emmalyn Porter" userId="586d3afb-8050-479a-84c2-18d38049927a" providerId="ADAL" clId="{E76099D2-3E41-4E95-8E49-4146CE7D080C}" dt="2024-12-19T13:57:05.235" v="2480" actId="478"/>
          <ac:picMkLst>
            <pc:docMk/>
            <pc:sldMk cId="3262442671" sldId="343"/>
            <ac:picMk id="12" creationId="{00000000-0000-0000-0000-000000000000}"/>
          </ac:picMkLst>
        </pc:picChg>
      </pc:sldChg>
      <pc:sldChg chg="delSp modSp add del mod">
        <pc:chgData name="Emmalyn Porter" userId="586d3afb-8050-479a-84c2-18d38049927a" providerId="ADAL" clId="{E76099D2-3E41-4E95-8E49-4146CE7D080C}" dt="2024-12-19T13:58:21.978" v="2511" actId="47"/>
        <pc:sldMkLst>
          <pc:docMk/>
          <pc:sldMk cId="1735395255" sldId="347"/>
        </pc:sldMkLst>
        <pc:spChg chg="mod">
          <ac:chgData name="Emmalyn Porter" userId="586d3afb-8050-479a-84c2-18d38049927a" providerId="ADAL" clId="{E76099D2-3E41-4E95-8E49-4146CE7D080C}" dt="2024-12-19T13:56:09.286" v="2464" actId="1076"/>
          <ac:spMkLst>
            <pc:docMk/>
            <pc:sldMk cId="1735395255" sldId="347"/>
            <ac:spMk id="2" creationId="{00000000-0000-0000-0000-000000000000}"/>
          </ac:spMkLst>
        </pc:spChg>
        <pc:spChg chg="mod">
          <ac:chgData name="Emmalyn Porter" userId="586d3afb-8050-479a-84c2-18d38049927a" providerId="ADAL" clId="{E76099D2-3E41-4E95-8E49-4146CE7D080C}" dt="2024-12-19T13:56:13.734" v="2465" actId="1076"/>
          <ac:spMkLst>
            <pc:docMk/>
            <pc:sldMk cId="1735395255" sldId="347"/>
            <ac:spMk id="3" creationId="{00000000-0000-0000-0000-000000000000}"/>
          </ac:spMkLst>
        </pc:spChg>
        <pc:picChg chg="del">
          <ac:chgData name="Emmalyn Porter" userId="586d3afb-8050-479a-84c2-18d38049927a" providerId="ADAL" clId="{E76099D2-3E41-4E95-8E49-4146CE7D080C}" dt="2024-12-19T13:56:15.383" v="2466" actId="478"/>
          <ac:picMkLst>
            <pc:docMk/>
            <pc:sldMk cId="1735395255" sldId="347"/>
            <ac:picMk id="4" creationId="{00000000-0000-0000-0000-000000000000}"/>
          </ac:picMkLst>
        </pc:picChg>
      </pc:sldChg>
      <pc:sldChg chg="modSp add del mod">
        <pc:chgData name="Emmalyn Porter" userId="586d3afb-8050-479a-84c2-18d38049927a" providerId="ADAL" clId="{E76099D2-3E41-4E95-8E49-4146CE7D080C}" dt="2024-12-19T13:58:22.704" v="2512" actId="47"/>
        <pc:sldMkLst>
          <pc:docMk/>
          <pc:sldMk cId="3742638408" sldId="348"/>
        </pc:sldMkLst>
        <pc:spChg chg="mod">
          <ac:chgData name="Emmalyn Porter" userId="586d3afb-8050-479a-84c2-18d38049927a" providerId="ADAL" clId="{E76099D2-3E41-4E95-8E49-4146CE7D080C}" dt="2024-12-19T13:56:22.556" v="2469" actId="27636"/>
          <ac:spMkLst>
            <pc:docMk/>
            <pc:sldMk cId="3742638408" sldId="348"/>
            <ac:spMk id="2" creationId="{D487CCA8-B5EF-4A8A-A9ED-3ED7609C100E}"/>
          </ac:spMkLst>
        </pc:spChg>
        <pc:spChg chg="mod">
          <ac:chgData name="Emmalyn Porter" userId="586d3afb-8050-479a-84c2-18d38049927a" providerId="ADAL" clId="{E76099D2-3E41-4E95-8E49-4146CE7D080C}" dt="2024-12-19T13:56:22.555" v="2468" actId="27636"/>
          <ac:spMkLst>
            <pc:docMk/>
            <pc:sldMk cId="3742638408" sldId="348"/>
            <ac:spMk id="4" creationId="{439F60B4-B50D-45A8-AAD3-78BDDA576438}"/>
          </ac:spMkLst>
        </pc:spChg>
      </pc:sldChg>
      <pc:sldChg chg="add del">
        <pc:chgData name="Emmalyn Porter" userId="586d3afb-8050-479a-84c2-18d38049927a" providerId="ADAL" clId="{E76099D2-3E41-4E95-8E49-4146CE7D080C}" dt="2024-12-19T13:58:11.120" v="2493" actId="47"/>
        <pc:sldMkLst>
          <pc:docMk/>
          <pc:sldMk cId="4177496937" sldId="349"/>
        </pc:sldMkLst>
      </pc:sldChg>
      <pc:sldChg chg="delSp add del">
        <pc:chgData name="Emmalyn Porter" userId="586d3afb-8050-479a-84c2-18d38049927a" providerId="ADAL" clId="{E76099D2-3E41-4E95-8E49-4146CE7D080C}" dt="2024-12-19T13:58:18.656" v="2503" actId="47"/>
        <pc:sldMkLst>
          <pc:docMk/>
          <pc:sldMk cId="3616910057" sldId="352"/>
        </pc:sldMkLst>
        <pc:picChg chg="del">
          <ac:chgData name="Emmalyn Porter" userId="586d3afb-8050-479a-84c2-18d38049927a" providerId="ADAL" clId="{E76099D2-3E41-4E95-8E49-4146CE7D080C}" dt="2024-12-19T13:54:40.657" v="2449" actId="478"/>
          <ac:picMkLst>
            <pc:docMk/>
            <pc:sldMk cId="3616910057" sldId="352"/>
            <ac:picMk id="4" creationId="{00000000-0000-0000-0000-000000000000}"/>
          </ac:picMkLst>
        </pc:picChg>
      </pc:sldChg>
      <pc:sldChg chg="delSp modSp add del mod">
        <pc:chgData name="Emmalyn Porter" userId="586d3afb-8050-479a-84c2-18d38049927a" providerId="ADAL" clId="{E76099D2-3E41-4E95-8E49-4146CE7D080C}" dt="2024-12-19T13:58:26.633" v="2519" actId="47"/>
        <pc:sldMkLst>
          <pc:docMk/>
          <pc:sldMk cId="3689802958" sldId="354"/>
        </pc:sldMkLst>
        <pc:spChg chg="mod">
          <ac:chgData name="Emmalyn Porter" userId="586d3afb-8050-479a-84c2-18d38049927a" providerId="ADAL" clId="{E76099D2-3E41-4E95-8E49-4146CE7D080C}" dt="2024-12-19T13:57:45.703" v="2491" actId="1076"/>
          <ac:spMkLst>
            <pc:docMk/>
            <pc:sldMk cId="3689802958" sldId="354"/>
            <ac:spMk id="5" creationId="{BEA22E89-F338-4534-AA35-4FB7EE9D8E26}"/>
          </ac:spMkLst>
        </pc:spChg>
        <pc:picChg chg="del">
          <ac:chgData name="Emmalyn Porter" userId="586d3afb-8050-479a-84c2-18d38049927a" providerId="ADAL" clId="{E76099D2-3E41-4E95-8E49-4146CE7D080C}" dt="2024-12-19T13:57:47.913" v="2492" actId="478"/>
          <ac:picMkLst>
            <pc:docMk/>
            <pc:sldMk cId="3689802958" sldId="354"/>
            <ac:picMk id="12" creationId="{00000000-0000-0000-0000-000000000000}"/>
          </ac:picMkLst>
        </pc:picChg>
      </pc:sldChg>
      <pc:sldChg chg="delSp modSp add del mod">
        <pc:chgData name="Emmalyn Porter" userId="586d3afb-8050-479a-84c2-18d38049927a" providerId="ADAL" clId="{E76099D2-3E41-4E95-8E49-4146CE7D080C}" dt="2024-12-19T13:58:24.062" v="2513" actId="47"/>
        <pc:sldMkLst>
          <pc:docMk/>
          <pc:sldMk cId="1794924024" sldId="356"/>
        </pc:sldMkLst>
        <pc:spChg chg="mod">
          <ac:chgData name="Emmalyn Porter" userId="586d3afb-8050-479a-84c2-18d38049927a" providerId="ADAL" clId="{E76099D2-3E41-4E95-8E49-4146CE7D080C}" dt="2024-12-19T13:56:28.687" v="2471" actId="27636"/>
          <ac:spMkLst>
            <pc:docMk/>
            <pc:sldMk cId="1794924024" sldId="356"/>
            <ac:spMk id="6" creationId="{EFDC63D7-AF8A-4297-B03F-3C7CDBE98507}"/>
          </ac:spMkLst>
        </pc:spChg>
        <pc:picChg chg="del">
          <ac:chgData name="Emmalyn Porter" userId="586d3afb-8050-479a-84c2-18d38049927a" providerId="ADAL" clId="{E76099D2-3E41-4E95-8E49-4146CE7D080C}" dt="2024-12-19T13:56:31.155" v="2472" actId="478"/>
          <ac:picMkLst>
            <pc:docMk/>
            <pc:sldMk cId="1794924024" sldId="356"/>
            <ac:picMk id="10" creationId="{00000000-0000-0000-0000-000000000000}"/>
          </ac:picMkLst>
        </pc:picChg>
      </pc:sldChg>
      <pc:sldChg chg="modSp add del mod">
        <pc:chgData name="Emmalyn Porter" userId="586d3afb-8050-479a-84c2-18d38049927a" providerId="ADAL" clId="{E76099D2-3E41-4E95-8E49-4146CE7D080C}" dt="2024-12-19T13:58:13.264" v="2495" actId="47"/>
        <pc:sldMkLst>
          <pc:docMk/>
          <pc:sldMk cId="3213620695" sldId="358"/>
        </pc:sldMkLst>
        <pc:spChg chg="mod">
          <ac:chgData name="Emmalyn Porter" userId="586d3afb-8050-479a-84c2-18d38049927a" providerId="ADAL" clId="{E76099D2-3E41-4E95-8E49-4146CE7D080C}" dt="2024-12-19T13:46:18.502" v="2428" actId="27636"/>
          <ac:spMkLst>
            <pc:docMk/>
            <pc:sldMk cId="3213620695" sldId="358"/>
            <ac:spMk id="5" creationId="{04C271CE-1930-74AD-F38E-E8B9F84778DF}"/>
          </ac:spMkLst>
        </pc:spChg>
      </pc:sldChg>
      <pc:sldChg chg="delSp modSp add del mod">
        <pc:chgData name="Emmalyn Porter" userId="586d3afb-8050-479a-84c2-18d38049927a" providerId="ADAL" clId="{E76099D2-3E41-4E95-8E49-4146CE7D080C}" dt="2024-12-19T13:58:17.955" v="2501" actId="47"/>
        <pc:sldMkLst>
          <pc:docMk/>
          <pc:sldMk cId="1443236049" sldId="362"/>
        </pc:sldMkLst>
        <pc:spChg chg="mod">
          <ac:chgData name="Emmalyn Porter" userId="586d3afb-8050-479a-84c2-18d38049927a" providerId="ADAL" clId="{E76099D2-3E41-4E95-8E49-4146CE7D080C}" dt="2024-12-19T13:52:00.036" v="2444" actId="1076"/>
          <ac:spMkLst>
            <pc:docMk/>
            <pc:sldMk cId="1443236049" sldId="362"/>
            <ac:spMk id="2" creationId="{76190B92-0B80-856C-AE7D-BC1BB25696CD}"/>
          </ac:spMkLst>
        </pc:spChg>
        <pc:spChg chg="del">
          <ac:chgData name="Emmalyn Porter" userId="586d3afb-8050-479a-84c2-18d38049927a" providerId="ADAL" clId="{E76099D2-3E41-4E95-8E49-4146CE7D080C}" dt="2024-12-19T13:51:28.497" v="2443" actId="478"/>
          <ac:spMkLst>
            <pc:docMk/>
            <pc:sldMk cId="1443236049" sldId="362"/>
            <ac:spMk id="3" creationId="{8D7B11E0-279A-DF43-3BBB-D94894ED61BB}"/>
          </ac:spMkLst>
        </pc:spChg>
        <pc:spChg chg="mod">
          <ac:chgData name="Emmalyn Porter" userId="586d3afb-8050-479a-84c2-18d38049927a" providerId="ADAL" clId="{E76099D2-3E41-4E95-8E49-4146CE7D080C}" dt="2024-12-19T13:52:14.270" v="2445" actId="1076"/>
          <ac:spMkLst>
            <pc:docMk/>
            <pc:sldMk cId="1443236049" sldId="362"/>
            <ac:spMk id="16" creationId="{A4DCE4A7-5A59-C56F-7F57-06E20C064285}"/>
          </ac:spMkLst>
        </pc:spChg>
      </pc:sldChg>
      <pc:sldChg chg="modSp add del mod">
        <pc:chgData name="Emmalyn Porter" userId="586d3afb-8050-479a-84c2-18d38049927a" providerId="ADAL" clId="{E76099D2-3E41-4E95-8E49-4146CE7D080C}" dt="2024-12-19T13:58:18.410" v="2502" actId="47"/>
        <pc:sldMkLst>
          <pc:docMk/>
          <pc:sldMk cId="372347150" sldId="363"/>
        </pc:sldMkLst>
        <pc:spChg chg="mod">
          <ac:chgData name="Emmalyn Porter" userId="586d3afb-8050-479a-84c2-18d38049927a" providerId="ADAL" clId="{E76099D2-3E41-4E95-8E49-4146CE7D080C}" dt="2024-12-19T13:54:23.822" v="2447" actId="1076"/>
          <ac:spMkLst>
            <pc:docMk/>
            <pc:sldMk cId="372347150" sldId="363"/>
            <ac:spMk id="2" creationId="{C230188E-7732-4098-5103-0248FCF14190}"/>
          </ac:spMkLst>
        </pc:spChg>
      </pc:sldChg>
      <pc:sldChg chg="delSp add del">
        <pc:chgData name="Emmalyn Porter" userId="586d3afb-8050-479a-84c2-18d38049927a" providerId="ADAL" clId="{E76099D2-3E41-4E95-8E49-4146CE7D080C}" dt="2024-12-19T13:58:26.339" v="2518" actId="47"/>
        <pc:sldMkLst>
          <pc:docMk/>
          <pc:sldMk cId="1232724298" sldId="366"/>
        </pc:sldMkLst>
        <pc:picChg chg="del">
          <ac:chgData name="Emmalyn Porter" userId="586d3afb-8050-479a-84c2-18d38049927a" providerId="ADAL" clId="{E76099D2-3E41-4E95-8E49-4146CE7D080C}" dt="2024-12-19T13:57:37.455" v="2489" actId="478"/>
          <ac:picMkLst>
            <pc:docMk/>
            <pc:sldMk cId="1232724298" sldId="366"/>
            <ac:picMk id="4" creationId="{76027799-E182-BC5F-7C7B-F106BE920C48}"/>
          </ac:picMkLst>
        </pc:picChg>
      </pc:sldChg>
      <pc:sldChg chg="add del">
        <pc:chgData name="Emmalyn Porter" userId="586d3afb-8050-479a-84c2-18d38049927a" providerId="ADAL" clId="{E76099D2-3E41-4E95-8E49-4146CE7D080C}" dt="2024-12-19T13:58:21.047" v="2509" actId="47"/>
        <pc:sldMkLst>
          <pc:docMk/>
          <pc:sldMk cId="585316278" sldId="370"/>
        </pc:sldMkLst>
      </pc:sldChg>
      <pc:sldChg chg="modSp add del mod">
        <pc:chgData name="Emmalyn Porter" userId="586d3afb-8050-479a-84c2-18d38049927a" providerId="ADAL" clId="{E76099D2-3E41-4E95-8E49-4146CE7D080C}" dt="2024-12-19T13:58:19.395" v="2505" actId="47"/>
        <pc:sldMkLst>
          <pc:docMk/>
          <pc:sldMk cId="268084113" sldId="373"/>
        </pc:sldMkLst>
        <pc:spChg chg="mod">
          <ac:chgData name="Emmalyn Porter" userId="586d3afb-8050-479a-84c2-18d38049927a" providerId="ADAL" clId="{E76099D2-3E41-4E95-8E49-4146CE7D080C}" dt="2024-12-19T13:55:13.318" v="2455" actId="1076"/>
          <ac:spMkLst>
            <pc:docMk/>
            <pc:sldMk cId="268084113" sldId="373"/>
            <ac:spMk id="2" creationId="{52E4DB58-B786-FB7E-2D0C-2AFFD353194E}"/>
          </ac:spMkLst>
        </pc:spChg>
      </pc:sldChg>
      <pc:sldChg chg="add del">
        <pc:chgData name="Emmalyn Porter" userId="586d3afb-8050-479a-84c2-18d38049927a" providerId="ADAL" clId="{E76099D2-3E41-4E95-8E49-4146CE7D080C}" dt="2024-12-19T13:58:20.078" v="2507" actId="47"/>
        <pc:sldMkLst>
          <pc:docMk/>
          <pc:sldMk cId="4154118312" sldId="375"/>
        </pc:sldMkLst>
      </pc:sldChg>
      <pc:sldChg chg="add del">
        <pc:chgData name="Emmalyn Porter" userId="586d3afb-8050-479a-84c2-18d38049927a" providerId="ADAL" clId="{E76099D2-3E41-4E95-8E49-4146CE7D080C}" dt="2024-12-19T13:58:20.597" v="2508" actId="47"/>
        <pc:sldMkLst>
          <pc:docMk/>
          <pc:sldMk cId="3404456800" sldId="376"/>
        </pc:sldMkLst>
      </pc:sldChg>
      <pc:sldChg chg="add del">
        <pc:chgData name="Emmalyn Porter" userId="586d3afb-8050-479a-84c2-18d38049927a" providerId="ADAL" clId="{E76099D2-3E41-4E95-8E49-4146CE7D080C}" dt="2024-12-19T13:58:31.860" v="2523" actId="47"/>
        <pc:sldMkLst>
          <pc:docMk/>
          <pc:sldMk cId="3440214186" sldId="643"/>
        </pc:sldMkLst>
      </pc:sldChg>
      <pc:sldChg chg="add del">
        <pc:chgData name="Emmalyn Porter" userId="586d3afb-8050-479a-84c2-18d38049927a" providerId="ADAL" clId="{E76099D2-3E41-4E95-8E49-4146CE7D080C}" dt="2024-12-19T13:46:07.879" v="2426" actId="47"/>
        <pc:sldMkLst>
          <pc:docMk/>
          <pc:sldMk cId="3296297500" sldId="856"/>
        </pc:sldMkLst>
      </pc:sldChg>
      <pc:sldMasterChg chg="delSldLayout">
        <pc:chgData name="Emmalyn Porter" userId="586d3afb-8050-479a-84c2-18d38049927a" providerId="ADAL" clId="{E76099D2-3E41-4E95-8E49-4146CE7D080C}" dt="2024-12-16T16:23:39.112" v="2003" actId="47"/>
        <pc:sldMasterMkLst>
          <pc:docMk/>
          <pc:sldMasterMk cId="3739393055" sldId="2147483660"/>
        </pc:sldMasterMkLst>
        <pc:sldLayoutChg chg="del">
          <pc:chgData name="Emmalyn Porter" userId="586d3afb-8050-479a-84c2-18d38049927a" providerId="ADAL" clId="{E76099D2-3E41-4E95-8E49-4146CE7D080C}" dt="2024-12-16T16:23:39.112" v="2003" actId="47"/>
          <pc:sldLayoutMkLst>
            <pc:docMk/>
            <pc:sldMasterMk cId="3739393055" sldId="2147483660"/>
            <pc:sldLayoutMk cId="1569499917" sldId="2147483673"/>
          </pc:sldLayoutMkLst>
        </pc:sldLayoutChg>
      </pc:sldMasterChg>
      <pc:sldMasterChg chg="delSldLayout">
        <pc:chgData name="Emmalyn Porter" userId="586d3afb-8050-479a-84c2-18d38049927a" providerId="ADAL" clId="{E76099D2-3E41-4E95-8E49-4146CE7D080C}" dt="2024-12-19T13:58:22.704" v="2512" actId="47"/>
        <pc:sldMasterMkLst>
          <pc:docMk/>
          <pc:sldMasterMk cId="2754839551" sldId="2147483678"/>
        </pc:sldMasterMkLst>
        <pc:sldLayoutChg chg="del">
          <pc:chgData name="Emmalyn Porter" userId="586d3afb-8050-479a-84c2-18d38049927a" providerId="ADAL" clId="{E76099D2-3E41-4E95-8E49-4146CE7D080C}" dt="2024-12-19T13:58:13.264" v="2495" actId="47"/>
          <pc:sldLayoutMkLst>
            <pc:docMk/>
            <pc:sldMasterMk cId="2754839551" sldId="2147483678"/>
            <pc:sldLayoutMk cId="2664933249" sldId="2147483696"/>
          </pc:sldLayoutMkLst>
        </pc:sldLayoutChg>
        <pc:sldLayoutChg chg="del">
          <pc:chgData name="Emmalyn Porter" userId="586d3afb-8050-479a-84c2-18d38049927a" providerId="ADAL" clId="{E76099D2-3E41-4E95-8E49-4146CE7D080C}" dt="2024-12-19T13:58:22.704" v="2512" actId="47"/>
          <pc:sldLayoutMkLst>
            <pc:docMk/>
            <pc:sldMasterMk cId="2754839551" sldId="2147483678"/>
            <pc:sldLayoutMk cId="1134375870" sldId="2147483697"/>
          </pc:sldLayoutMkLst>
        </pc:sldLayoutChg>
        <pc:sldLayoutChg chg="del">
          <pc:chgData name="Emmalyn Porter" userId="586d3afb-8050-479a-84c2-18d38049927a" providerId="ADAL" clId="{E76099D2-3E41-4E95-8E49-4146CE7D080C}" dt="2024-12-19T13:58:21.047" v="2509" actId="47"/>
          <pc:sldLayoutMkLst>
            <pc:docMk/>
            <pc:sldMasterMk cId="2754839551" sldId="2147483678"/>
            <pc:sldLayoutMk cId="3165949563" sldId="2147483698"/>
          </pc:sldLayoutMkLst>
        </pc:sldLayoutChg>
      </pc:sldMasterChg>
    </pc:docChg>
  </pc:docChgLst>
  <pc:docChgLst>
    <pc:chgData name="Chad Reese" userId="74e758f6-e027-459b-a375-fe210364503b" providerId="ADAL" clId="{5553EDC0-BA11-4EC0-8E83-F8A1B0CE2C09}"/>
    <pc:docChg chg="custSel addSld modSld">
      <pc:chgData name="Chad Reese" userId="74e758f6-e027-459b-a375-fe210364503b" providerId="ADAL" clId="{5553EDC0-BA11-4EC0-8E83-F8A1B0CE2C09}" dt="2024-12-13T20:55:25.689" v="3129" actId="20577"/>
      <pc:docMkLst>
        <pc:docMk/>
      </pc:docMkLst>
      <pc:sldChg chg="delSp modSp mod modNotesTx">
        <pc:chgData name="Chad Reese" userId="74e758f6-e027-459b-a375-fe210364503b" providerId="ADAL" clId="{5553EDC0-BA11-4EC0-8E83-F8A1B0CE2C09}" dt="2024-12-13T20:51:32.861" v="2480" actId="6549"/>
        <pc:sldMkLst>
          <pc:docMk/>
          <pc:sldMk cId="747680917" sldId="263"/>
        </pc:sldMkLst>
        <pc:spChg chg="mod">
          <ac:chgData name="Chad Reese" userId="74e758f6-e027-459b-a375-fe210364503b" providerId="ADAL" clId="{5553EDC0-BA11-4EC0-8E83-F8A1B0CE2C09}" dt="2024-12-13T20:29:10.268" v="99" actId="20577"/>
          <ac:spMkLst>
            <pc:docMk/>
            <pc:sldMk cId="747680917" sldId="263"/>
            <ac:spMk id="3" creationId="{FA33DA51-3B80-FCE4-8A13-8BD57C99FC59}"/>
          </ac:spMkLst>
        </pc:spChg>
        <pc:spChg chg="mod">
          <ac:chgData name="Chad Reese" userId="74e758f6-e027-459b-a375-fe210364503b" providerId="ADAL" clId="{5553EDC0-BA11-4EC0-8E83-F8A1B0CE2C09}" dt="2024-12-13T20:39:03.193" v="904" actId="20577"/>
          <ac:spMkLst>
            <pc:docMk/>
            <pc:sldMk cId="747680917" sldId="263"/>
            <ac:spMk id="4" creationId="{0FD87FE4-CE49-3192-4226-E2C18ED58853}"/>
          </ac:spMkLst>
        </pc:spChg>
      </pc:sldChg>
      <pc:sldChg chg="add">
        <pc:chgData name="Chad Reese" userId="74e758f6-e027-459b-a375-fe210364503b" providerId="ADAL" clId="{5553EDC0-BA11-4EC0-8E83-F8A1B0CE2C09}" dt="2024-12-13T20:28:25.683" v="0" actId="2890"/>
        <pc:sldMkLst>
          <pc:docMk/>
          <pc:sldMk cId="4144960699" sldId="287"/>
        </pc:sldMkLst>
      </pc:sldChg>
      <pc:sldChg chg="modSp add mod modNotesTx">
        <pc:chgData name="Chad Reese" userId="74e758f6-e027-459b-a375-fe210364503b" providerId="ADAL" clId="{5553EDC0-BA11-4EC0-8E83-F8A1B0CE2C09}" dt="2024-12-13T20:51:35.519" v="2481" actId="6549"/>
        <pc:sldMkLst>
          <pc:docMk/>
          <pc:sldMk cId="956035724" sldId="288"/>
        </pc:sldMkLst>
        <pc:spChg chg="mod">
          <ac:chgData name="Chad Reese" userId="74e758f6-e027-459b-a375-fe210364503b" providerId="ADAL" clId="{5553EDC0-BA11-4EC0-8E83-F8A1B0CE2C09}" dt="2024-12-13T20:39:46.664" v="912" actId="20577"/>
          <ac:spMkLst>
            <pc:docMk/>
            <pc:sldMk cId="956035724" sldId="288"/>
            <ac:spMk id="3" creationId="{ABF6414D-D1B0-9E3D-4EB4-8DE50D2230DE}"/>
          </ac:spMkLst>
        </pc:spChg>
        <pc:spChg chg="mod">
          <ac:chgData name="Chad Reese" userId="74e758f6-e027-459b-a375-fe210364503b" providerId="ADAL" clId="{5553EDC0-BA11-4EC0-8E83-F8A1B0CE2C09}" dt="2024-12-13T20:45:08.618" v="1781" actId="20577"/>
          <ac:spMkLst>
            <pc:docMk/>
            <pc:sldMk cId="956035724" sldId="288"/>
            <ac:spMk id="4" creationId="{6208C0A6-500C-A8D8-0E84-EE1C351CA931}"/>
          </ac:spMkLst>
        </pc:spChg>
      </pc:sldChg>
      <pc:sldChg chg="modSp add mod modNotesTx">
        <pc:chgData name="Chad Reese" userId="74e758f6-e027-459b-a375-fe210364503b" providerId="ADAL" clId="{5553EDC0-BA11-4EC0-8E83-F8A1B0CE2C09}" dt="2024-12-13T20:51:38.379" v="2482" actId="6549"/>
        <pc:sldMkLst>
          <pc:docMk/>
          <pc:sldMk cId="4091050412" sldId="289"/>
        </pc:sldMkLst>
        <pc:spChg chg="mod">
          <ac:chgData name="Chad Reese" userId="74e758f6-e027-459b-a375-fe210364503b" providerId="ADAL" clId="{5553EDC0-BA11-4EC0-8E83-F8A1B0CE2C09}" dt="2024-12-13T20:45:21.995" v="1791" actId="20577"/>
          <ac:spMkLst>
            <pc:docMk/>
            <pc:sldMk cId="4091050412" sldId="289"/>
            <ac:spMk id="3" creationId="{AE799173-DE32-9AC2-18CF-3DF1B10CF8C7}"/>
          </ac:spMkLst>
        </pc:spChg>
        <pc:spChg chg="mod">
          <ac:chgData name="Chad Reese" userId="74e758f6-e027-459b-a375-fe210364503b" providerId="ADAL" clId="{5553EDC0-BA11-4EC0-8E83-F8A1B0CE2C09}" dt="2024-12-13T20:50:32.825" v="2478" actId="20577"/>
          <ac:spMkLst>
            <pc:docMk/>
            <pc:sldMk cId="4091050412" sldId="289"/>
            <ac:spMk id="4" creationId="{EEAEFE40-B01C-B0E9-84E6-64B6F4977B9A}"/>
          </ac:spMkLst>
        </pc:spChg>
      </pc:sldChg>
      <pc:sldChg chg="modSp add mod modNotesTx">
        <pc:chgData name="Chad Reese" userId="74e758f6-e027-459b-a375-fe210364503b" providerId="ADAL" clId="{5553EDC0-BA11-4EC0-8E83-F8A1B0CE2C09}" dt="2024-12-13T20:55:25.689" v="3129" actId="20577"/>
        <pc:sldMkLst>
          <pc:docMk/>
          <pc:sldMk cId="1743298172" sldId="290"/>
        </pc:sldMkLst>
        <pc:spChg chg="mod">
          <ac:chgData name="Chad Reese" userId="74e758f6-e027-459b-a375-fe210364503b" providerId="ADAL" clId="{5553EDC0-BA11-4EC0-8E83-F8A1B0CE2C09}" dt="2024-12-13T20:55:25.689" v="3129" actId="20577"/>
          <ac:spMkLst>
            <pc:docMk/>
            <pc:sldMk cId="1743298172" sldId="290"/>
            <ac:spMk id="4" creationId="{D0E57209-C058-3780-AF4C-787DCC369E35}"/>
          </ac:spMkLst>
        </pc:spChg>
      </pc:sldChg>
    </pc:docChg>
  </pc:docChgLst>
  <pc:docChgLst>
    <pc:chgData name="Emmalyn Porter" userId="S::eporter@sedev.org::586d3afb-8050-479a-84c2-18d38049927a" providerId="AD" clId="Web-{627E3FC9-D14D-783C-4951-7F05415C2AF8}"/>
    <pc:docChg chg="modSld">
      <pc:chgData name="Emmalyn Porter" userId="S::eporter@sedev.org::586d3afb-8050-479a-84c2-18d38049927a" providerId="AD" clId="Web-{627E3FC9-D14D-783C-4951-7F05415C2AF8}" dt="2024-12-11T15:01:02.950" v="17" actId="20577"/>
      <pc:docMkLst>
        <pc:docMk/>
      </pc:docMkLst>
      <pc:sldChg chg="modSp">
        <pc:chgData name="Emmalyn Porter" userId="S::eporter@sedev.org::586d3afb-8050-479a-84c2-18d38049927a" providerId="AD" clId="Web-{627E3FC9-D14D-783C-4951-7F05415C2AF8}" dt="2024-12-11T14:58:46.821" v="5" actId="20577"/>
        <pc:sldMkLst>
          <pc:docMk/>
          <pc:sldMk cId="666326445" sldId="281"/>
        </pc:sldMkLst>
        <pc:spChg chg="mod">
          <ac:chgData name="Emmalyn Porter" userId="S::eporter@sedev.org::586d3afb-8050-479a-84c2-18d38049927a" providerId="AD" clId="Web-{627E3FC9-D14D-783C-4951-7F05415C2AF8}" dt="2024-12-11T14:58:46.821" v="5" actId="20577"/>
          <ac:spMkLst>
            <pc:docMk/>
            <pc:sldMk cId="666326445" sldId="281"/>
            <ac:spMk id="6" creationId="{DC0829D0-1FAF-18FD-9F32-D3FDD0B39DC4}"/>
          </ac:spMkLst>
        </pc:spChg>
      </pc:sldChg>
      <pc:sldChg chg="modSp">
        <pc:chgData name="Emmalyn Porter" userId="S::eporter@sedev.org::586d3afb-8050-479a-84c2-18d38049927a" providerId="AD" clId="Web-{627E3FC9-D14D-783C-4951-7F05415C2AF8}" dt="2024-12-11T15:01:02.950" v="17" actId="20577"/>
        <pc:sldMkLst>
          <pc:docMk/>
          <pc:sldMk cId="939059638" sldId="286"/>
        </pc:sldMkLst>
        <pc:spChg chg="mod">
          <ac:chgData name="Emmalyn Porter" userId="S::eporter@sedev.org::586d3afb-8050-479a-84c2-18d38049927a" providerId="AD" clId="Web-{627E3FC9-D14D-783C-4951-7F05415C2AF8}" dt="2024-12-11T15:01:02.950" v="17" actId="20577"/>
          <ac:spMkLst>
            <pc:docMk/>
            <pc:sldMk cId="939059638" sldId="286"/>
            <ac:spMk id="9" creationId="{3A4AA701-65DD-AE09-44BC-D60F537A231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Budget</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A91F-4BC6-8491-1C176F684CA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91F-4BC6-8491-1C176F684CA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91F-4BC6-8491-1C176F684CA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91F-4BC6-8491-1C176F684CA3}"/>
              </c:ext>
            </c:extLst>
          </c:dPt>
          <c:dPt>
            <c:idx val="4"/>
            <c:bubble3D val="0"/>
            <c:spPr>
              <a:solidFill>
                <a:srgbClr val="BD61B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91F-4BC6-8491-1C176F684CA3}"/>
              </c:ext>
            </c:extLst>
          </c:dPt>
          <c:dLbls>
            <c:dLbl>
              <c:idx val="0"/>
              <c:layout>
                <c:manualLayout>
                  <c:x val="-2.4999938484251968E-2"/>
                  <c:y val="1.1717826542948662E-3"/>
                </c:manualLayout>
              </c:layout>
              <c:tx>
                <c:rich>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fld id="{C4BDB849-5D3D-4E74-B648-122D82F108E9}" type="CATEGORYNAME">
                      <a:rPr lang="en-US" sz="1500" smtClean="0">
                        <a:solidFill>
                          <a:schemeClr val="tx1">
                            <a:lumMod val="85000"/>
                            <a:lumOff val="15000"/>
                          </a:schemeClr>
                        </a:solidFill>
                      </a:rPr>
                      <a:pPr>
                        <a:defRPr sz="1500">
                          <a:latin typeface="Arial Black" panose="020B0A04020102020204" pitchFamily="34" charset="0"/>
                        </a:defRPr>
                      </a:pPr>
                      <a:t>[CATEGORY NAME]</a:t>
                    </a:fld>
                    <a:endParaRPr lang="en-US" sz="1500" baseline="0">
                      <a:solidFill>
                        <a:schemeClr val="tx1">
                          <a:lumMod val="85000"/>
                          <a:lumOff val="15000"/>
                        </a:schemeClr>
                      </a:solidFill>
                    </a:endParaRPr>
                  </a:p>
                  <a:p>
                    <a:pPr>
                      <a:defRPr sz="1500">
                        <a:latin typeface="Arial Black" panose="020B0A04020102020204" pitchFamily="34" charset="0"/>
                      </a:defRPr>
                    </a:pPr>
                    <a:r>
                      <a:rPr lang="en-US" sz="1500" baseline="0">
                        <a:solidFill>
                          <a:schemeClr val="tx1">
                            <a:lumMod val="85000"/>
                            <a:lumOff val="15000"/>
                          </a:schemeClr>
                        </a:solidFill>
                      </a:rPr>
                      <a:t> </a:t>
                    </a:r>
                    <a:fld id="{478DC297-0631-43B0-9B66-7CAD827AFCB2}" type="VALUE">
                      <a:rPr lang="en-US" sz="1500" baseline="0" smtClean="0">
                        <a:solidFill>
                          <a:schemeClr val="tx1">
                            <a:lumMod val="85000"/>
                            <a:lumOff val="15000"/>
                          </a:schemeClr>
                        </a:solidFill>
                      </a:rPr>
                      <a:pPr>
                        <a:defRPr sz="1500">
                          <a:latin typeface="Arial Black" panose="020B0A04020102020204" pitchFamily="34" charset="0"/>
                        </a:defRPr>
                      </a:pPr>
                      <a:t>[VALUE]</a:t>
                    </a:fld>
                    <a:endParaRPr lang="en-US" sz="1500" baseline="0">
                      <a:solidFill>
                        <a:schemeClr val="tx1">
                          <a:lumMod val="85000"/>
                          <a:lumOff val="15000"/>
                        </a:schemeClr>
                      </a:solidFill>
                    </a:endParaRPr>
                  </a:p>
                  <a:p>
                    <a:pPr>
                      <a:defRPr sz="1500">
                        <a:latin typeface="Arial Black" panose="020B0A04020102020204" pitchFamily="34" charset="0"/>
                      </a:defRPr>
                    </a:pPr>
                    <a:fld id="{E6499291-FCAC-4127-B9F5-4C80FBFF773B}" type="PERCENTAGE">
                      <a:rPr lang="en-US" sz="1500" baseline="0" smtClean="0">
                        <a:solidFill>
                          <a:schemeClr val="tx1">
                            <a:lumMod val="85000"/>
                            <a:lumOff val="15000"/>
                          </a:schemeClr>
                        </a:solidFill>
                      </a:rPr>
                      <a:pPr>
                        <a:defRPr sz="1500">
                          <a:latin typeface="Arial Black" panose="020B0A040201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594537401574801"/>
                      <c:h val="0.17697655161315501"/>
                    </c:manualLayout>
                  </c15:layout>
                  <c15:dlblFieldTable/>
                  <c15:showDataLabelsRange val="0"/>
                </c:ext>
                <c:ext xmlns:c16="http://schemas.microsoft.com/office/drawing/2014/chart" uri="{C3380CC4-5D6E-409C-BE32-E72D297353CC}">
                  <c16:uniqueId val="{00000004-A91F-4BC6-8491-1C176F684CA3}"/>
                </c:ext>
              </c:extLst>
            </c:dLbl>
            <c:dLbl>
              <c:idx val="1"/>
              <c:layout>
                <c:manualLayout>
                  <c:x val="-6.2499384842520829E-3"/>
                  <c:y val="3.0468748125692169E-2"/>
                </c:manualLayout>
              </c:layout>
              <c:tx>
                <c:rich>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fld id="{2DA1E420-60D3-4213-B467-B1AD1E4E063A}" type="CATEGORYNAME">
                      <a:rPr lang="en-US" sz="1500" smtClean="0">
                        <a:solidFill>
                          <a:schemeClr val="tx1">
                            <a:lumMod val="85000"/>
                            <a:lumOff val="15000"/>
                          </a:schemeClr>
                        </a:solidFill>
                      </a:rPr>
                      <a:pPr>
                        <a:defRPr sz="1500">
                          <a:solidFill>
                            <a:schemeClr val="accent1"/>
                          </a:solidFill>
                          <a:latin typeface="Arial Black" panose="020B0A04020102020204" pitchFamily="34" charset="0"/>
                        </a:defRPr>
                      </a:pPr>
                      <a:t>[CATEGORY NAME]</a:t>
                    </a:fld>
                    <a:r>
                      <a:rPr lang="en-US" sz="1500" baseline="0">
                        <a:solidFill>
                          <a:schemeClr val="tx1">
                            <a:lumMod val="85000"/>
                            <a:lumOff val="15000"/>
                          </a:schemeClr>
                        </a:solidFill>
                      </a:rPr>
                      <a:t> </a:t>
                    </a:r>
                    <a:fld id="{DEF55302-4882-4CD7-8CBE-71FB8F1C0FB6}" type="VALUE">
                      <a:rPr lang="en-US" sz="1500" baseline="0" smtClean="0">
                        <a:solidFill>
                          <a:schemeClr val="tx1">
                            <a:lumMod val="85000"/>
                            <a:lumOff val="15000"/>
                          </a:schemeClr>
                        </a:solidFill>
                      </a:rPr>
                      <a:pPr>
                        <a:defRPr sz="1500">
                          <a:solidFill>
                            <a:schemeClr val="accent1"/>
                          </a:solidFill>
                          <a:latin typeface="Arial Black" panose="020B0A04020102020204" pitchFamily="34" charset="0"/>
                        </a:defRPr>
                      </a:pPr>
                      <a:t>[VALUE]</a:t>
                    </a:fld>
                    <a:endParaRPr lang="en-US" sz="1500" baseline="0">
                      <a:solidFill>
                        <a:schemeClr val="tx1">
                          <a:lumMod val="85000"/>
                          <a:lumOff val="15000"/>
                        </a:schemeClr>
                      </a:solidFill>
                    </a:endParaRPr>
                  </a:p>
                  <a:p>
                    <a:pPr>
                      <a:defRPr sz="1500">
                        <a:solidFill>
                          <a:schemeClr val="accent1"/>
                        </a:solidFill>
                        <a:latin typeface="Arial Black" panose="020B0A04020102020204" pitchFamily="34" charset="0"/>
                      </a:defRPr>
                    </a:pPr>
                    <a:fld id="{0859DBDA-8A98-4C6D-BD1F-946991FE6BF9}" type="PERCENTAGE">
                      <a:rPr lang="en-US" sz="1500" baseline="0" smtClean="0">
                        <a:solidFill>
                          <a:schemeClr val="tx1">
                            <a:lumMod val="85000"/>
                            <a:lumOff val="15000"/>
                          </a:schemeClr>
                        </a:solidFill>
                      </a:rPr>
                      <a:pPr>
                        <a:defRPr sz="1500">
                          <a:solidFill>
                            <a:schemeClr val="accent1"/>
                          </a:solidFill>
                          <a:latin typeface="Arial Black" panose="020B0A040201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2816400098425196"/>
                      <c:h val="0.17687117514325942"/>
                    </c:manualLayout>
                  </c15:layout>
                  <c15:dlblFieldTable/>
                  <c15:showDataLabelsRange val="0"/>
                </c:ext>
                <c:ext xmlns:c16="http://schemas.microsoft.com/office/drawing/2014/chart" uri="{C3380CC4-5D6E-409C-BE32-E72D297353CC}">
                  <c16:uniqueId val="{00000003-A91F-4BC6-8491-1C176F684CA3}"/>
                </c:ext>
              </c:extLst>
            </c:dLbl>
            <c:dLbl>
              <c:idx val="2"/>
              <c:layout>
                <c:manualLayout>
                  <c:x val="-2.9687499999999999E-2"/>
                  <c:y val="-5.8593838669178229E-2"/>
                </c:manualLayout>
              </c:layout>
              <c:tx>
                <c:rich>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fld id="{6F8B6838-90B1-4438-A763-EFE409533BC5}" type="CATEGORYNAME">
                      <a:rPr lang="en-US" sz="1500" smtClean="0">
                        <a:solidFill>
                          <a:schemeClr val="tx1">
                            <a:lumMod val="85000"/>
                            <a:lumOff val="15000"/>
                          </a:schemeClr>
                        </a:solidFill>
                      </a:rPr>
                      <a:pPr>
                        <a:defRPr sz="1500">
                          <a:solidFill>
                            <a:schemeClr val="accent1"/>
                          </a:solidFill>
                          <a:latin typeface="Arial Black" panose="020B0A04020102020204" pitchFamily="34" charset="0"/>
                        </a:defRPr>
                      </a:pPr>
                      <a:t>[CATEGORY NAME]</a:t>
                    </a:fld>
                    <a:r>
                      <a:rPr lang="en-US" sz="1500" baseline="0">
                        <a:solidFill>
                          <a:schemeClr val="tx1">
                            <a:lumMod val="85000"/>
                            <a:lumOff val="15000"/>
                          </a:schemeClr>
                        </a:solidFill>
                      </a:rPr>
                      <a:t> </a:t>
                    </a:r>
                  </a:p>
                  <a:p>
                    <a:pPr>
                      <a:defRPr sz="1500">
                        <a:solidFill>
                          <a:schemeClr val="accent1"/>
                        </a:solidFill>
                        <a:latin typeface="Arial Black" panose="020B0A04020102020204" pitchFamily="34" charset="0"/>
                      </a:defRPr>
                    </a:pPr>
                    <a:fld id="{BAF84C3E-6E4B-4C91-9FF9-1BE15DC4F1DA}" type="VALUE">
                      <a:rPr lang="en-US" sz="1500" baseline="0" smtClean="0">
                        <a:solidFill>
                          <a:schemeClr val="tx1">
                            <a:lumMod val="85000"/>
                            <a:lumOff val="15000"/>
                          </a:schemeClr>
                        </a:solidFill>
                      </a:rPr>
                      <a:pPr>
                        <a:defRPr sz="1500">
                          <a:solidFill>
                            <a:schemeClr val="accent1"/>
                          </a:solidFill>
                          <a:latin typeface="Arial Black" panose="020B0A04020102020204" pitchFamily="34" charset="0"/>
                        </a:defRPr>
                      </a:pPr>
                      <a:t>[VALUE]</a:t>
                    </a:fld>
                    <a:endParaRPr lang="en-US" sz="1500" baseline="0">
                      <a:solidFill>
                        <a:schemeClr val="tx1">
                          <a:lumMod val="85000"/>
                          <a:lumOff val="15000"/>
                        </a:schemeClr>
                      </a:solidFill>
                    </a:endParaRPr>
                  </a:p>
                  <a:p>
                    <a:pPr>
                      <a:defRPr sz="1500">
                        <a:solidFill>
                          <a:schemeClr val="accent1"/>
                        </a:solidFill>
                        <a:latin typeface="Arial Black" panose="020B0A04020102020204" pitchFamily="34" charset="0"/>
                      </a:defRPr>
                    </a:pPr>
                    <a:fld id="{41504E92-B740-46C7-9452-48ECDC4D0141}" type="PERCENTAGE">
                      <a:rPr lang="en-US" sz="1500" baseline="0" smtClean="0">
                        <a:solidFill>
                          <a:schemeClr val="tx1">
                            <a:lumMod val="85000"/>
                            <a:lumOff val="15000"/>
                          </a:schemeClr>
                        </a:solidFill>
                      </a:rPr>
                      <a:pPr>
                        <a:defRPr sz="1500">
                          <a:solidFill>
                            <a:schemeClr val="accent1"/>
                          </a:solidFill>
                          <a:latin typeface="Arial Black" panose="020B0A040201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9158599901574802"/>
                      <c:h val="0.17932030146897748"/>
                    </c:manualLayout>
                  </c15:layout>
                  <c15:dlblFieldTable/>
                  <c15:showDataLabelsRange val="0"/>
                </c:ext>
                <c:ext xmlns:c16="http://schemas.microsoft.com/office/drawing/2014/chart" uri="{C3380CC4-5D6E-409C-BE32-E72D297353CC}">
                  <c16:uniqueId val="{00000001-A91F-4BC6-8491-1C176F684CA3}"/>
                </c:ext>
              </c:extLst>
            </c:dLbl>
            <c:dLbl>
              <c:idx val="3"/>
              <c:layout>
                <c:manualLayout>
                  <c:x val="-0.11562493848425198"/>
                  <c:y val="0"/>
                </c:manualLayout>
              </c:layout>
              <c:tx>
                <c:rich>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fld id="{8EEE3504-F2BC-4345-BE86-1F6D970EEE0F}" type="CATEGORYNAME">
                      <a:rPr lang="en-US" sz="1500" smtClean="0">
                        <a:solidFill>
                          <a:schemeClr val="tx1">
                            <a:lumMod val="85000"/>
                            <a:lumOff val="15000"/>
                          </a:schemeClr>
                        </a:solidFill>
                      </a:rPr>
                      <a:pPr>
                        <a:defRPr sz="1500">
                          <a:solidFill>
                            <a:schemeClr val="accent1"/>
                          </a:solidFill>
                          <a:latin typeface="Arial Black" panose="020B0A04020102020204" pitchFamily="34" charset="0"/>
                        </a:defRPr>
                      </a:pPr>
                      <a:t>[CATEGORY NAME]</a:t>
                    </a:fld>
                    <a:r>
                      <a:rPr lang="en-US" sz="1500" baseline="0">
                        <a:solidFill>
                          <a:schemeClr val="tx1">
                            <a:lumMod val="85000"/>
                            <a:lumOff val="15000"/>
                          </a:schemeClr>
                        </a:solidFill>
                      </a:rPr>
                      <a:t> </a:t>
                    </a:r>
                  </a:p>
                  <a:p>
                    <a:pPr>
                      <a:defRPr sz="1500">
                        <a:solidFill>
                          <a:schemeClr val="accent1"/>
                        </a:solidFill>
                        <a:latin typeface="Arial Black" panose="020B0A04020102020204" pitchFamily="34" charset="0"/>
                      </a:defRPr>
                    </a:pPr>
                    <a:fld id="{F15EF5B4-9814-4CB0-8231-30896608234F}" type="VALUE">
                      <a:rPr lang="en-US" sz="1500" baseline="0" smtClean="0">
                        <a:solidFill>
                          <a:schemeClr val="tx1">
                            <a:lumMod val="85000"/>
                            <a:lumOff val="15000"/>
                          </a:schemeClr>
                        </a:solidFill>
                      </a:rPr>
                      <a:pPr>
                        <a:defRPr sz="1500">
                          <a:solidFill>
                            <a:schemeClr val="accent1"/>
                          </a:solidFill>
                          <a:latin typeface="Arial Black" panose="020B0A04020102020204" pitchFamily="34" charset="0"/>
                        </a:defRPr>
                      </a:pPr>
                      <a:t>[VALUE]</a:t>
                    </a:fld>
                    <a:endParaRPr lang="en-US" sz="1500" baseline="0">
                      <a:solidFill>
                        <a:schemeClr val="tx1">
                          <a:lumMod val="85000"/>
                          <a:lumOff val="15000"/>
                        </a:schemeClr>
                      </a:solidFill>
                    </a:endParaRPr>
                  </a:p>
                  <a:p>
                    <a:pPr>
                      <a:defRPr sz="1500">
                        <a:solidFill>
                          <a:schemeClr val="accent1"/>
                        </a:solidFill>
                        <a:latin typeface="Arial Black" panose="020B0A04020102020204" pitchFamily="34" charset="0"/>
                      </a:defRPr>
                    </a:pPr>
                    <a:fld id="{1F570C5C-23DF-47C6-BC30-0AA1AA075886}" type="PERCENTAGE">
                      <a:rPr lang="en-US" sz="1500" baseline="0" smtClean="0">
                        <a:solidFill>
                          <a:schemeClr val="tx1">
                            <a:lumMod val="85000"/>
                            <a:lumOff val="15000"/>
                          </a:schemeClr>
                        </a:solidFill>
                      </a:rPr>
                      <a:pPr>
                        <a:defRPr sz="1500">
                          <a:solidFill>
                            <a:schemeClr val="accent1"/>
                          </a:solidFill>
                          <a:latin typeface="Arial Black" panose="020B0A040201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1410150098425195"/>
                      <c:h val="0.15577742644085713"/>
                    </c:manualLayout>
                  </c15:layout>
                  <c15:dlblFieldTable/>
                  <c15:showDataLabelsRange val="0"/>
                </c:ext>
                <c:ext xmlns:c16="http://schemas.microsoft.com/office/drawing/2014/chart" uri="{C3380CC4-5D6E-409C-BE32-E72D297353CC}">
                  <c16:uniqueId val="{00000002-A91F-4BC6-8491-1C176F684CA3}"/>
                </c:ext>
              </c:extLst>
            </c:dLbl>
            <c:dLbl>
              <c:idx val="4"/>
              <c:layout>
                <c:manualLayout>
                  <c:x val="2.9687499999999985E-2"/>
                  <c:y val="9.3749994232898547E-3"/>
                </c:manualLayout>
              </c:layout>
              <c:tx>
                <c:rich>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fld id="{CEFE5612-1040-463E-B1B7-4DAEECC1761F}" type="CATEGORYNAME">
                      <a:rPr lang="en-US" b="1" smtClean="0">
                        <a:solidFill>
                          <a:schemeClr val="tx1">
                            <a:lumMod val="85000"/>
                            <a:lumOff val="15000"/>
                          </a:schemeClr>
                        </a:solidFill>
                        <a:highlight>
                          <a:srgbClr val="BD61B2"/>
                        </a:highlight>
                        <a:latin typeface="Arial Black" panose="020B0A04020102020204" pitchFamily="34" charset="0"/>
                      </a:rPr>
                      <a:pPr>
                        <a:defRPr sz="1500">
                          <a:solidFill>
                            <a:schemeClr val="accent1"/>
                          </a:solidFill>
                          <a:latin typeface="Arial Black" panose="020B0A04020102020204" pitchFamily="34" charset="0"/>
                        </a:defRPr>
                      </a:pPr>
                      <a:t>[CATEGORY NAME]</a:t>
                    </a:fld>
                    <a:endParaRPr lang="en-US" b="1" baseline="0" dirty="0">
                      <a:solidFill>
                        <a:schemeClr val="tx1">
                          <a:lumMod val="85000"/>
                          <a:lumOff val="15000"/>
                        </a:schemeClr>
                      </a:solidFill>
                      <a:highlight>
                        <a:srgbClr val="BD61B2"/>
                      </a:highlight>
                      <a:latin typeface="Arial Black" panose="020B0A04020102020204" pitchFamily="34" charset="0"/>
                    </a:endParaRPr>
                  </a:p>
                  <a:p>
                    <a:pPr>
                      <a:defRPr sz="1500">
                        <a:solidFill>
                          <a:schemeClr val="accent1"/>
                        </a:solidFill>
                        <a:latin typeface="Arial Black" panose="020B0A04020102020204" pitchFamily="34" charset="0"/>
                      </a:defRPr>
                    </a:pPr>
                    <a:r>
                      <a:rPr lang="en-US" b="1" baseline="0" dirty="0">
                        <a:solidFill>
                          <a:schemeClr val="tx1">
                            <a:lumMod val="85000"/>
                            <a:lumOff val="15000"/>
                          </a:schemeClr>
                        </a:solidFill>
                        <a:latin typeface="Arial Black" panose="020B0A04020102020204" pitchFamily="34" charset="0"/>
                      </a:rPr>
                      <a:t> </a:t>
                    </a:r>
                    <a:fld id="{69FF270A-F994-40DB-BEF4-D61BDE6B58D9}" type="VALUE">
                      <a:rPr lang="en-US" b="1" baseline="0" smtClean="0">
                        <a:solidFill>
                          <a:schemeClr val="tx1">
                            <a:lumMod val="85000"/>
                            <a:lumOff val="15000"/>
                          </a:schemeClr>
                        </a:solidFill>
                        <a:highlight>
                          <a:srgbClr val="BD61B2"/>
                        </a:highlight>
                        <a:latin typeface="Arial Black" panose="020B0A04020102020204" pitchFamily="34" charset="0"/>
                      </a:rPr>
                      <a:pPr>
                        <a:defRPr sz="1500">
                          <a:solidFill>
                            <a:schemeClr val="accent1"/>
                          </a:solidFill>
                          <a:latin typeface="Arial Black" panose="020B0A04020102020204" pitchFamily="34" charset="0"/>
                        </a:defRPr>
                      </a:pPr>
                      <a:t>[VALUE]</a:t>
                    </a:fld>
                    <a:endParaRPr lang="en-US" b="1" baseline="0" dirty="0">
                      <a:solidFill>
                        <a:schemeClr val="tx1">
                          <a:lumMod val="85000"/>
                          <a:lumOff val="15000"/>
                        </a:schemeClr>
                      </a:solidFill>
                      <a:highlight>
                        <a:srgbClr val="BD61B2"/>
                      </a:highlight>
                      <a:latin typeface="Arial Black" panose="020B0A04020102020204" pitchFamily="34" charset="0"/>
                    </a:endParaRPr>
                  </a:p>
                  <a:p>
                    <a:pPr>
                      <a:defRPr sz="1500">
                        <a:solidFill>
                          <a:schemeClr val="accent1"/>
                        </a:solidFill>
                        <a:latin typeface="Arial Black" panose="020B0A04020102020204" pitchFamily="34" charset="0"/>
                      </a:defRPr>
                    </a:pPr>
                    <a:r>
                      <a:rPr lang="en-US" b="1" baseline="0" dirty="0">
                        <a:solidFill>
                          <a:schemeClr val="tx1">
                            <a:lumMod val="85000"/>
                            <a:lumOff val="15000"/>
                          </a:schemeClr>
                        </a:solidFill>
                        <a:latin typeface="Arial Black" panose="020B0A04020102020204" pitchFamily="34" charset="0"/>
                      </a:rPr>
                      <a:t> </a:t>
                    </a:r>
                    <a:fld id="{1F564986-13A2-43C4-9AFB-9EEFC9188BD8}" type="PERCENTAGE">
                      <a:rPr lang="en-US" b="1" baseline="0">
                        <a:solidFill>
                          <a:schemeClr val="tx1">
                            <a:lumMod val="85000"/>
                            <a:lumOff val="15000"/>
                          </a:schemeClr>
                        </a:solidFill>
                        <a:highlight>
                          <a:srgbClr val="BD61B2"/>
                        </a:highlight>
                        <a:latin typeface="Arial Black" panose="020B0A04020102020204" pitchFamily="34" charset="0"/>
                      </a:rPr>
                      <a:pPr>
                        <a:defRPr sz="1500">
                          <a:solidFill>
                            <a:schemeClr val="accent1"/>
                          </a:solidFill>
                          <a:latin typeface="Arial Black" panose="020B0A04020102020204" pitchFamily="34" charset="0"/>
                        </a:defRPr>
                      </a:pPr>
                      <a:t>[PERCENTAGE]</a:t>
                    </a:fld>
                    <a:endParaRPr lang="en-US" b="1" baseline="0" dirty="0">
                      <a:solidFill>
                        <a:schemeClr val="tx1">
                          <a:lumMod val="85000"/>
                          <a:lumOff val="15000"/>
                        </a:schemeClr>
                      </a:solidFill>
                      <a:latin typeface="Arial Black" panose="020B0A040201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spc="0" baseline="0">
                      <a:solidFill>
                        <a:schemeClr val="accent1"/>
                      </a:solidFill>
                      <a:latin typeface="Arial Black" panose="020B0A040201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6098437500000001"/>
                      <c:h val="0.21202742298059651"/>
                    </c:manualLayout>
                  </c15:layout>
                  <c15:dlblFieldTable/>
                  <c15:showDataLabelsRange val="0"/>
                </c:ext>
                <c:ext xmlns:c16="http://schemas.microsoft.com/office/drawing/2014/chart" uri="{C3380CC4-5D6E-409C-BE32-E72D297353CC}">
                  <c16:uniqueId val="{00000005-A91F-4BC6-8491-1C176F684CA3}"/>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spc="0" baseline="0">
                    <a:solidFill>
                      <a:schemeClr val="accent1"/>
                    </a:solidFill>
                    <a:latin typeface="Arial Black" panose="020B0A04020102020204" pitchFamily="34" charset="0"/>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Sheet1!$A$2:$A$6</c:f>
              <c:strCache>
                <c:ptCount val="5"/>
                <c:pt idx="0">
                  <c:v>Task 1</c:v>
                </c:pt>
                <c:pt idx="1">
                  <c:v>Task 2</c:v>
                </c:pt>
                <c:pt idx="2">
                  <c:v>Task 3</c:v>
                </c:pt>
                <c:pt idx="3">
                  <c:v>Task 4</c:v>
                </c:pt>
                <c:pt idx="4">
                  <c:v>Task 5</c:v>
                </c:pt>
              </c:strCache>
            </c:strRef>
          </c:cat>
          <c:val>
            <c:numRef>
              <c:f>Sheet1!$B$2:$B$6</c:f>
              <c:numCache>
                <c:formatCode>"$"#,##0_);[Red]\("$"#,##0\)</c:formatCode>
                <c:ptCount val="5"/>
                <c:pt idx="0">
                  <c:v>38010</c:v>
                </c:pt>
                <c:pt idx="1">
                  <c:v>50680</c:v>
                </c:pt>
                <c:pt idx="2">
                  <c:v>38010</c:v>
                </c:pt>
                <c:pt idx="3">
                  <c:v>54300</c:v>
                </c:pt>
                <c:pt idx="4">
                  <c:v>110000</c:v>
                </c:pt>
              </c:numCache>
            </c:numRef>
          </c:val>
          <c:extLst>
            <c:ext xmlns:c16="http://schemas.microsoft.com/office/drawing/2014/chart" uri="{C3380CC4-5D6E-409C-BE32-E72D297353CC}">
              <c16:uniqueId val="{00000000-A91F-4BC6-8491-1C176F684CA3}"/>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1C136AE-EE05-4153-B6D5-3C9EFFADEFDC}" type="datetimeFigureOut">
              <a:rPr lang="en-US" smtClean="0"/>
              <a:t>12/19/2024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D35DF3D-0349-4B34-88B7-CA5EEBD56630}" type="slidenum">
              <a:rPr lang="en-US" smtClean="0"/>
              <a:t>‹#›</a:t>
            </a:fld>
            <a:endParaRPr lang="en-US"/>
          </a:p>
        </p:txBody>
      </p:sp>
    </p:spTree>
    <p:extLst>
      <p:ext uri="{BB962C8B-B14F-4D97-AF65-F5344CB8AC3E}">
        <p14:creationId xmlns:p14="http://schemas.microsoft.com/office/powerpoint/2010/main" val="95147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5DF3D-0349-4B34-88B7-CA5EEBD56630}" type="slidenum">
              <a:rPr lang="en-US" smtClean="0"/>
              <a:t>2</a:t>
            </a:fld>
            <a:endParaRPr lang="en-US"/>
          </a:p>
        </p:txBody>
      </p:sp>
    </p:spTree>
    <p:extLst>
      <p:ext uri="{BB962C8B-B14F-4D97-AF65-F5344CB8AC3E}">
        <p14:creationId xmlns:p14="http://schemas.microsoft.com/office/powerpoint/2010/main" val="433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FC267-9580-5C1F-0285-F58E331DB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B4922-71C2-E523-BB6F-FEF731C82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07383-EBFA-4687-E2BD-EB753E16E3A7}"/>
              </a:ext>
            </a:extLst>
          </p:cNvPr>
          <p:cNvSpPr>
            <a:spLocks noGrp="1"/>
          </p:cNvSpPr>
          <p:nvPr>
            <p:ph type="body" idx="1"/>
          </p:nvPr>
        </p:nvSpPr>
        <p:spPr/>
        <p:txBody>
          <a:bodyPr/>
          <a:lstStyle/>
          <a:p>
            <a:pPr marL="0" marR="0" lvl="0" indent="0">
              <a:lnSpc>
                <a:spcPts val="1200"/>
              </a:lnSpc>
              <a:spcBef>
                <a:spcPts val="0"/>
              </a:spcBef>
              <a:spcAft>
                <a:spcPts val="0"/>
              </a:spcAft>
              <a:buFont typeface="Gentium Basic" panose="02000503060000020004" pitchFamily="2" charset="0"/>
              <a:buNone/>
              <a:tabLst>
                <a:tab pos="228600" algn="l"/>
                <a:tab pos="457200" algn="l"/>
              </a:tabLst>
            </a:pPr>
            <a:r>
              <a:rPr lang="en-US" sz="1200" dirty="0">
                <a:effectLst/>
                <a:latin typeface="Montserrat" panose="00000500000000000000" pitchFamily="2" charset="0"/>
                <a:ea typeface="Calibri" panose="020F0502020204030204" pitchFamily="34" charset="0"/>
                <a:cs typeface="Arial" panose="020B0604020202020204" pitchFamily="34" charset="0"/>
              </a:rPr>
              <a:t>11/6 Snapshot: 97 Responses (So far)</a:t>
            </a: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endParaRPr lang="en-US" sz="1200" dirty="0">
              <a:effectLst/>
              <a:latin typeface="Montserrat" panose="00000500000000000000" pitchFamily="2" charset="0"/>
              <a:ea typeface="Calibri" panose="020F0502020204030204" pitchFamily="34" charset="0"/>
              <a:cs typeface="Arial" panose="020B0604020202020204" pitchFamily="34" charset="0"/>
            </a:endParaRP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r>
              <a:rPr lang="en-US" sz="1200" b="1" dirty="0">
                <a:effectLst/>
                <a:latin typeface="Montserrat" panose="00000500000000000000" pitchFamily="2" charset="0"/>
                <a:ea typeface="Calibri" panose="020F0502020204030204" pitchFamily="34" charset="0"/>
                <a:cs typeface="Arial" panose="020B0604020202020204" pitchFamily="34" charset="0"/>
              </a:rPr>
              <a:t>Primary Concerns</a:t>
            </a:r>
            <a:r>
              <a:rPr lang="en-US" sz="1200" dirty="0">
                <a:effectLst/>
                <a:latin typeface="Montserrat" panose="00000500000000000000" pitchFamily="2" charset="0"/>
                <a:ea typeface="Calibri" panose="020F0502020204030204" pitchFamily="34" charset="0"/>
                <a:cs typeface="Arial" panose="020B0604020202020204" pitchFamily="34" charset="0"/>
              </a:rPr>
              <a:t>: The majority of respondents (51.3%) are concerned with safety, followed by aesthetics (30.8%), with smaller portions concerned about traffic congestion (10.2%) and maintenance/repair costs (7.7%).</a:t>
            </a: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r>
              <a:rPr lang="en-US" sz="1200" b="1" dirty="0">
                <a:effectLst/>
                <a:latin typeface="Montserrat" panose="00000500000000000000" pitchFamily="2" charset="0"/>
                <a:ea typeface="Calibri" panose="020F0502020204030204" pitchFamily="34" charset="0"/>
                <a:cs typeface="Arial" panose="020B0604020202020204" pitchFamily="34" charset="0"/>
              </a:rPr>
              <a:t>Usage Patterns</a:t>
            </a:r>
            <a:r>
              <a:rPr lang="en-US" sz="1200" dirty="0">
                <a:effectLst/>
                <a:latin typeface="Montserrat" panose="00000500000000000000" pitchFamily="2" charset="0"/>
                <a:ea typeface="Calibri" panose="020F0502020204030204" pitchFamily="34" charset="0"/>
                <a:cs typeface="Arial" panose="020B0604020202020204" pitchFamily="34" charset="0"/>
              </a:rPr>
              <a:t>: Respondents primarily use the corridor for commuting to work (30%) and accessing local businesses (30%). Community events account for 22.5% of use, while 17.5% use it for leisure activities like walking or biking.</a:t>
            </a: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r>
              <a:rPr lang="en-US" sz="1200" b="1" dirty="0">
                <a:effectLst/>
                <a:latin typeface="Montserrat" panose="00000500000000000000" pitchFamily="2" charset="0"/>
                <a:ea typeface="Calibri" panose="020F0502020204030204" pitchFamily="34" charset="0"/>
                <a:cs typeface="Arial" panose="020B0604020202020204" pitchFamily="34" charset="0"/>
              </a:rPr>
              <a:t>Support for Infrastructure Improvements</a:t>
            </a:r>
            <a:r>
              <a:rPr lang="en-US" sz="1200" dirty="0">
                <a:effectLst/>
                <a:latin typeface="Montserrat" panose="00000500000000000000" pitchFamily="2" charset="0"/>
                <a:ea typeface="Calibri" panose="020F0502020204030204" pitchFamily="34" charset="0"/>
                <a:cs typeface="Arial" panose="020B0604020202020204" pitchFamily="34" charset="0"/>
              </a:rPr>
              <a:t>: 57.1% support improved facilities for pedestrians and cyclists, while 52.4% support a “road diet” to reduce lanes in favor of adding bike and pedestrian pathways.</a:t>
            </a: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r>
              <a:rPr lang="en-US" sz="1200" b="1" dirty="0">
                <a:effectLst/>
                <a:latin typeface="Montserrat" panose="00000500000000000000" pitchFamily="2" charset="0"/>
                <a:ea typeface="Calibri" panose="020F0502020204030204" pitchFamily="34" charset="0"/>
                <a:cs typeface="Arial" panose="020B0604020202020204" pitchFamily="34" charset="0"/>
              </a:rPr>
              <a:t>Priority Enhancements</a:t>
            </a:r>
            <a:r>
              <a:rPr lang="en-US" sz="1200" dirty="0">
                <a:effectLst/>
                <a:latin typeface="Montserrat" panose="00000500000000000000" pitchFamily="2" charset="0"/>
                <a:ea typeface="Calibri" panose="020F0502020204030204" pitchFamily="34" charset="0"/>
                <a:cs typeface="Arial" panose="020B0604020202020204" pitchFamily="34" charset="0"/>
              </a:rPr>
              <a:t>: Pedestrian safety is the highest priority (42.9%), followed by traffic flow (23.8%), bike/pedestrian connectivity (19%), aesthetic improvements (14.3%), and vehicle crash reduction (9.5%).</a:t>
            </a:r>
          </a:p>
          <a:p>
            <a:endParaRPr lang="en-US" dirty="0"/>
          </a:p>
        </p:txBody>
      </p:sp>
      <p:sp>
        <p:nvSpPr>
          <p:cNvPr id="4" name="Slide Number Placeholder 3">
            <a:extLst>
              <a:ext uri="{FF2B5EF4-FFF2-40B4-BE49-F238E27FC236}">
                <a16:creationId xmlns:a16="http://schemas.microsoft.com/office/drawing/2014/main" id="{AC91EB83-E83B-9E8E-15E2-920A92AE941F}"/>
              </a:ext>
            </a:extLst>
          </p:cNvPr>
          <p:cNvSpPr>
            <a:spLocks noGrp="1"/>
          </p:cNvSpPr>
          <p:nvPr>
            <p:ph type="sldNum" sz="quarter" idx="5"/>
          </p:nvPr>
        </p:nvSpPr>
        <p:spPr/>
        <p:txBody>
          <a:bodyPr/>
          <a:lstStyle/>
          <a:p>
            <a:fld id="{1D35DF3D-0349-4B34-88B7-CA5EEBD56630}" type="slidenum">
              <a:rPr lang="en-US" smtClean="0"/>
              <a:t>11</a:t>
            </a:fld>
            <a:endParaRPr lang="en-US"/>
          </a:p>
        </p:txBody>
      </p:sp>
    </p:spTree>
    <p:extLst>
      <p:ext uri="{BB962C8B-B14F-4D97-AF65-F5344CB8AC3E}">
        <p14:creationId xmlns:p14="http://schemas.microsoft.com/office/powerpoint/2010/main" val="84001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15</a:t>
            </a:fld>
            <a:endParaRPr lang="en-US"/>
          </a:p>
        </p:txBody>
      </p:sp>
    </p:spTree>
    <p:extLst>
      <p:ext uri="{BB962C8B-B14F-4D97-AF65-F5344CB8AC3E}">
        <p14:creationId xmlns:p14="http://schemas.microsoft.com/office/powerpoint/2010/main" val="112288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programmatic projects are also intended to remain consistent across 3-Year Plans, but may shift more than legislative based on funding and maintenance needs. i.e. pavement program with a hard winter or if a bridge is near collapse must be shifted in the plans.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Here is an update related to an email you should have received </a:t>
            </a:r>
            <a:r>
              <a:rPr lang="en-US" b="1"/>
              <a:t>last week (11/15/24) </a:t>
            </a:r>
            <a:r>
              <a:rPr lang="en-US" b="1" dirty="0"/>
              <a:t>related to the 10YP</a:t>
            </a:r>
          </a:p>
          <a:p>
            <a:pPr marL="171450" indent="-171450">
              <a:buFont typeface="Arial" panose="020B0604020202020204" pitchFamily="34" charset="0"/>
              <a:buChar char="•"/>
            </a:pPr>
            <a:r>
              <a:rPr lang="en-US" b="1" dirty="0"/>
              <a:t>Last December, TDOT released its first-ever 10-Year Plan committing to what gets started, gets finished. This has allowed for effective planning for the future to ensure project predictability for communities. </a:t>
            </a:r>
          </a:p>
          <a:p>
            <a:pPr marL="171450" indent="-171450">
              <a:buFont typeface="Arial" panose="020B0604020202020204" pitchFamily="34" charset="0"/>
              <a:buChar char="•"/>
            </a:pPr>
            <a:r>
              <a:rPr lang="en-US" b="1" dirty="0"/>
              <a:t>NOTE improvements in Deliverability. Over 90% in the first year.</a:t>
            </a:r>
          </a:p>
          <a:p>
            <a:pPr marL="171450" indent="-171450">
              <a:buFont typeface="Arial" panose="020B0604020202020204" pitchFamily="34" charset="0"/>
              <a:buChar char="•"/>
            </a:pPr>
            <a:r>
              <a:rPr lang="en-US" b="1" dirty="0"/>
              <a:t>Over 500 Million to the state’s transportation Infrastructure</a:t>
            </a:r>
          </a:p>
          <a:p>
            <a:pPr marL="171450" indent="-171450">
              <a:buFont typeface="Arial" panose="020B0604020202020204" pitchFamily="34" charset="0"/>
              <a:buChar char="•"/>
            </a:pPr>
            <a:r>
              <a:rPr lang="en-US" b="1" dirty="0"/>
              <a:t>Thanks to State’s strong fiscal position and the TMA, we have been able to respond swiftly.</a:t>
            </a:r>
          </a:p>
          <a:p>
            <a:pPr marL="171450" indent="-171450">
              <a:buFont typeface="Arial" panose="020B0604020202020204" pitchFamily="34" charset="0"/>
              <a:buChar char="•"/>
            </a:pPr>
            <a:r>
              <a:rPr lang="en-US" b="1" dirty="0"/>
              <a:t>While federal emergency funding is available on a reimbursement basis, the specifics regarding the amount and timing of reimbursement remain uncertain.</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This December we'll provide an update on General Fund expenditures provided through the Transportation Modernization Act (TMA) and our progress in advancing projects within the current 10-Year Plan, as required by statute.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The recent impact of Hurricane Helene has caused significant damage to our transportation system, equaling at least $510 million in costs to reestablish our network in Upper East Tennessee.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195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Discuss how these projects once listed typically remain in the 10-Year Plan and goal is for consistency in delivery years, dependent on funding. But it is a plan and plans sometimes have to be adjusted. An example would be another Blue Oval op</a:t>
            </a:r>
          </a:p>
          <a:p>
            <a:pPr marL="171450" indent="-171450">
              <a:buFont typeface="Arial" panose="020B0604020202020204" pitchFamily="34" charset="0"/>
              <a:buChar char="•"/>
            </a:pPr>
            <a:r>
              <a:rPr lang="en-US" b="1" dirty="0"/>
              <a:t>opportunity or impacts to natural disasters. </a:t>
            </a:r>
          </a:p>
          <a:p>
            <a:pPr marL="171450" indent="-171450">
              <a:buFont typeface="Arial" panose="020B0604020202020204" pitchFamily="34" charset="0"/>
              <a:buChar char="•"/>
            </a:pPr>
            <a:r>
              <a:rPr lang="en-US" b="1" dirty="0"/>
              <a:t>New Legislative Projects added through the Statewide Partnership Program.</a:t>
            </a:r>
          </a:p>
          <a:p>
            <a:pPr marL="171450" indent="-171450">
              <a:buFont typeface="Arial" panose="020B0604020202020204" pitchFamily="34" charset="0"/>
              <a:buChar char="•"/>
            </a:pPr>
            <a:r>
              <a:rPr lang="en-US" b="1" dirty="0"/>
              <a:t>“Annual Enrolment” in 2024 was from July through August.</a:t>
            </a:r>
          </a:p>
          <a:p>
            <a:pPr marL="171450" indent="-171450">
              <a:buFont typeface="Arial" panose="020B0604020202020204" pitchFamily="34" charset="0"/>
              <a:buChar char="•"/>
            </a:pPr>
            <a:r>
              <a:rPr lang="en-US" b="1" dirty="0"/>
              <a:t>Proposals submitted through MPOs and RPOs.</a:t>
            </a:r>
          </a:p>
          <a:p>
            <a:pPr marL="171450" indent="-171450">
              <a:buFont typeface="Arial" panose="020B0604020202020204" pitchFamily="34" charset="0"/>
              <a:buChar char="•"/>
            </a:pPr>
            <a:r>
              <a:rPr lang="en-US" b="1" dirty="0"/>
              <a:t>All project proposals evaluated based on performance, deliverability, and cost. </a:t>
            </a:r>
          </a:p>
          <a:p>
            <a:pPr marL="171450" indent="-171450">
              <a:buFont typeface="Arial" panose="020B0604020202020204" pitchFamily="34" charset="0"/>
              <a:buChar char="•"/>
            </a:pPr>
            <a:r>
              <a:rPr lang="en-US" b="1" dirty="0"/>
              <a:t>TDOT intends to prioritize projects that are MPO and RPO priorities and represent a significant financial investment by locals with funds that efficiently leverage non-state funding sources.</a:t>
            </a:r>
          </a:p>
          <a:p>
            <a:pPr marL="171450" indent="-171450">
              <a:buFont typeface="Arial" panose="020B0604020202020204" pitchFamily="34" charset="0"/>
              <a:buChar char="•"/>
            </a:pPr>
            <a:r>
              <a:rPr lang="en-US" b="1" dirty="0"/>
              <a:t>All information provided is essential in the development of future 10-Year Plans and for TDOT to better understand, and further communicate, the outstanding critical transportation funding needs in Tennessee.</a:t>
            </a:r>
          </a:p>
          <a:p>
            <a:pPr marL="171450" indent="-171450">
              <a:buFont typeface="Arial" panose="020B0604020202020204" pitchFamily="34" charset="0"/>
              <a:buChar char="•"/>
            </a:pPr>
            <a:r>
              <a:rPr lang="en-US" b="1" dirty="0"/>
              <a:t>One that last bullet is so we can show the legislature the Need that is out there – </a:t>
            </a:r>
            <a:r>
              <a:rPr lang="en-US" b="1"/>
              <a:t>the importance of SPP</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444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67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5">
              <a:defRPr/>
            </a:pPr>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429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5">
              <a:defRPr/>
            </a:pPr>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750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5">
              <a:defRPr/>
            </a:pPr>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37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D7C8-6E8B-9F3E-ADB7-D3E754BC8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4DF67-D1F1-10D4-8319-049FFA6C9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66144-1D6B-75FF-5AB9-7A0EEF753D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12D812-6251-6E86-865F-EC489BB995BC}"/>
              </a:ext>
            </a:extLst>
          </p:cNvPr>
          <p:cNvSpPr>
            <a:spLocks noGrp="1"/>
          </p:cNvSpPr>
          <p:nvPr>
            <p:ph type="sldNum" sz="quarter" idx="5"/>
          </p:nvPr>
        </p:nvSpPr>
        <p:spPr/>
        <p:txBody>
          <a:bodyPr/>
          <a:lstStyle/>
          <a:p>
            <a:fld id="{1D35DF3D-0349-4B34-88B7-CA5EEBD56630}" type="slidenum">
              <a:rPr lang="en-US" smtClean="0"/>
              <a:t>3</a:t>
            </a:fld>
            <a:endParaRPr lang="en-US"/>
          </a:p>
        </p:txBody>
      </p:sp>
    </p:spTree>
    <p:extLst>
      <p:ext uri="{BB962C8B-B14F-4D97-AF65-F5344CB8AC3E}">
        <p14:creationId xmlns:p14="http://schemas.microsoft.com/office/powerpoint/2010/main" val="3249795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5">
              <a:defRPr/>
            </a:pPr>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6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5">
              <a:defRPr/>
            </a:pPr>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430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5">
              <a:defRPr/>
            </a:pPr>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28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5">
              <a:defRPr/>
            </a:pPr>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540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Times New Roman" panose="02020603050405020304" pitchFamily="18" charset="0"/>
                <a:ea typeface="Times New Roman" panose="02020603050405020304" pitchFamily="18" charset="0"/>
                <a:cs typeface="Times New Roman" panose="02020603050405020304" pitchFamily="18" charset="0"/>
              </a:rPr>
              <a:t>COMMISSIONER:</a:t>
            </a:r>
          </a:p>
          <a:p>
            <a:r>
              <a:rPr lang="en-US" sz="1400">
                <a:latin typeface="Times New Roman" panose="02020603050405020304" pitchFamily="18" charset="0"/>
                <a:ea typeface="Times New Roman" panose="02020603050405020304" pitchFamily="18" charset="0"/>
                <a:cs typeface="Times New Roman" panose="02020603050405020304" pitchFamily="18" charset="0"/>
              </a:rPr>
              <a:t>This 10-year plan is more than just improving infrastructure; it's a commitment to enhancing the everyday lives of our residents. </a:t>
            </a:r>
          </a:p>
          <a:p>
            <a:endParaRPr lang="en-US" sz="1400">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a:latin typeface="Times New Roman" panose="02020603050405020304" pitchFamily="18" charset="0"/>
                <a:ea typeface="Times New Roman" panose="02020603050405020304" pitchFamily="18" charset="0"/>
                <a:cs typeface="Times New Roman" panose="02020603050405020304" pitchFamily="18" charset="0"/>
              </a:rPr>
              <a:t>Smoother commutes mean more time for families, reduced stress for workers, and increased access to essential services.</a:t>
            </a:r>
          </a:p>
          <a:p>
            <a:endParaRPr lang="en-US" sz="1400">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a:latin typeface="Times New Roman" panose="02020603050405020304" pitchFamily="18" charset="0"/>
                <a:ea typeface="Times New Roman" panose="02020603050405020304" pitchFamily="18" charset="0"/>
                <a:cs typeface="Times New Roman" panose="02020603050405020304" pitchFamily="18" charset="0"/>
              </a:rPr>
              <a:t>Our goal is to further aid communities, help create jobs, offer transit options, and foster a more prosperous and sustainable economy all while building a modernized transportation system. </a:t>
            </a:r>
          </a:p>
          <a:p>
            <a:endParaRPr lang="en-US" sz="1400">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a:latin typeface="Times New Roman" panose="02020603050405020304" pitchFamily="18" charset="0"/>
                <a:ea typeface="Times New Roman" panose="02020603050405020304" pitchFamily="18" charset="0"/>
                <a:cs typeface="Times New Roman" panose="02020603050405020304" pitchFamily="18" charset="0"/>
              </a:rPr>
              <a:t>Thank you. Happy to take questions.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CC6EC-C666-44DA-831B-A75976818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8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EEAF1-2A89-D262-FB6F-7914F1920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77815-4CE8-673C-4D94-C6206CF57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AF956-270C-2271-64C4-537EA70DF7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3760A2-CBC8-4F79-15CD-0D8363FC4F4B}"/>
              </a:ext>
            </a:extLst>
          </p:cNvPr>
          <p:cNvSpPr>
            <a:spLocks noGrp="1"/>
          </p:cNvSpPr>
          <p:nvPr>
            <p:ph type="sldNum" sz="quarter" idx="5"/>
          </p:nvPr>
        </p:nvSpPr>
        <p:spPr/>
        <p:txBody>
          <a:bodyPr/>
          <a:lstStyle/>
          <a:p>
            <a:fld id="{1D35DF3D-0349-4B34-88B7-CA5EEBD56630}" type="slidenum">
              <a:rPr lang="en-US" smtClean="0"/>
              <a:t>4</a:t>
            </a:fld>
            <a:endParaRPr lang="en-US"/>
          </a:p>
        </p:txBody>
      </p:sp>
    </p:spTree>
    <p:extLst>
      <p:ext uri="{BB962C8B-B14F-4D97-AF65-F5344CB8AC3E}">
        <p14:creationId xmlns:p14="http://schemas.microsoft.com/office/powerpoint/2010/main" val="247697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8E3CF-7B75-4847-6A60-9A3E60A7F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5206D-0309-F247-2643-45FDC4AFE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A0371-171E-6AA5-D8FE-C1EA158C9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47A334-0BC7-89D6-8FD9-9979E8721C95}"/>
              </a:ext>
            </a:extLst>
          </p:cNvPr>
          <p:cNvSpPr>
            <a:spLocks noGrp="1"/>
          </p:cNvSpPr>
          <p:nvPr>
            <p:ph type="sldNum" sz="quarter" idx="5"/>
          </p:nvPr>
        </p:nvSpPr>
        <p:spPr/>
        <p:txBody>
          <a:bodyPr/>
          <a:lstStyle/>
          <a:p>
            <a:fld id="{1D35DF3D-0349-4B34-88B7-CA5EEBD56630}" type="slidenum">
              <a:rPr lang="en-US" smtClean="0"/>
              <a:t>5</a:t>
            </a:fld>
            <a:endParaRPr lang="en-US"/>
          </a:p>
        </p:txBody>
      </p:sp>
    </p:spTree>
    <p:extLst>
      <p:ext uri="{BB962C8B-B14F-4D97-AF65-F5344CB8AC3E}">
        <p14:creationId xmlns:p14="http://schemas.microsoft.com/office/powerpoint/2010/main" val="305514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CADDA-29CB-F679-5A0B-24C3CE6D5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0897E-BF78-697F-3ABD-EFA1A44DF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4FE56-4509-4DE5-9A52-4FD31A8C9463}"/>
              </a:ext>
            </a:extLst>
          </p:cNvPr>
          <p:cNvSpPr>
            <a:spLocks noGrp="1"/>
          </p:cNvSpPr>
          <p:nvPr>
            <p:ph type="body" idx="1"/>
          </p:nvPr>
        </p:nvSpPr>
        <p:spPr/>
        <p:txBody>
          <a:bodyPr/>
          <a:lstStyle/>
          <a:p>
            <a:r>
              <a:rPr lang="en-US" dirty="0"/>
              <a:t>Also, Roy Thomason was selected to serve as the 2024-2025 State President of the TN County Highway Officials Association at the TCSA Annual Fall Conference in Murfreesboro. He will represent road officials and departments across all 95 TN Counties at the state level. </a:t>
            </a:r>
          </a:p>
        </p:txBody>
      </p:sp>
      <p:sp>
        <p:nvSpPr>
          <p:cNvPr id="4" name="Slide Number Placeholder 3">
            <a:extLst>
              <a:ext uri="{FF2B5EF4-FFF2-40B4-BE49-F238E27FC236}">
                <a16:creationId xmlns:a16="http://schemas.microsoft.com/office/drawing/2014/main" id="{5E7FF73E-33CB-3F93-0FAB-C8321DFBAFA2}"/>
              </a:ext>
            </a:extLst>
          </p:cNvPr>
          <p:cNvSpPr>
            <a:spLocks noGrp="1"/>
          </p:cNvSpPr>
          <p:nvPr>
            <p:ph type="sldNum" sz="quarter" idx="5"/>
          </p:nvPr>
        </p:nvSpPr>
        <p:spPr/>
        <p:txBody>
          <a:bodyPr/>
          <a:lstStyle/>
          <a:p>
            <a:fld id="{1D35DF3D-0349-4B34-88B7-CA5EEBD56630}" type="slidenum">
              <a:rPr lang="en-US" smtClean="0"/>
              <a:t>6</a:t>
            </a:fld>
            <a:endParaRPr lang="en-US"/>
          </a:p>
        </p:txBody>
      </p:sp>
    </p:spTree>
    <p:extLst>
      <p:ext uri="{BB962C8B-B14F-4D97-AF65-F5344CB8AC3E}">
        <p14:creationId xmlns:p14="http://schemas.microsoft.com/office/powerpoint/2010/main" val="417319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E9C49-DD34-9FA5-FD82-28EF99273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EFF3A-1F66-235A-CA27-454278353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E93B5-6665-3D33-481C-F086E4CECC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2597EB-5A0A-69D1-F7F8-50C7490B7B3E}"/>
              </a:ext>
            </a:extLst>
          </p:cNvPr>
          <p:cNvSpPr>
            <a:spLocks noGrp="1"/>
          </p:cNvSpPr>
          <p:nvPr>
            <p:ph type="sldNum" sz="quarter" idx="5"/>
          </p:nvPr>
        </p:nvSpPr>
        <p:spPr/>
        <p:txBody>
          <a:bodyPr/>
          <a:lstStyle/>
          <a:p>
            <a:fld id="{1D35DF3D-0349-4B34-88B7-CA5EEBD56630}" type="slidenum">
              <a:rPr lang="en-US" smtClean="0"/>
              <a:t>7</a:t>
            </a:fld>
            <a:endParaRPr lang="en-US"/>
          </a:p>
        </p:txBody>
      </p:sp>
    </p:spTree>
    <p:extLst>
      <p:ext uri="{BB962C8B-B14F-4D97-AF65-F5344CB8AC3E}">
        <p14:creationId xmlns:p14="http://schemas.microsoft.com/office/powerpoint/2010/main" val="155789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4931-CDC8-0A97-EFA0-3B82FEA36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D928A-C45C-5065-6E46-CC4869919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FB8BB-E231-9F8E-6B17-71E455F5A7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5B82E7-5DD4-296F-D352-3266BE285534}"/>
              </a:ext>
            </a:extLst>
          </p:cNvPr>
          <p:cNvSpPr>
            <a:spLocks noGrp="1"/>
          </p:cNvSpPr>
          <p:nvPr>
            <p:ph type="sldNum" sz="quarter" idx="5"/>
          </p:nvPr>
        </p:nvSpPr>
        <p:spPr/>
        <p:txBody>
          <a:bodyPr/>
          <a:lstStyle/>
          <a:p>
            <a:fld id="{1D35DF3D-0349-4B34-88B7-CA5EEBD56630}" type="slidenum">
              <a:rPr lang="en-US" smtClean="0"/>
              <a:t>8</a:t>
            </a:fld>
            <a:endParaRPr lang="en-US"/>
          </a:p>
        </p:txBody>
      </p:sp>
    </p:spTree>
    <p:extLst>
      <p:ext uri="{BB962C8B-B14F-4D97-AF65-F5344CB8AC3E}">
        <p14:creationId xmlns:p14="http://schemas.microsoft.com/office/powerpoint/2010/main" val="79979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60DFB-B0B2-DB5A-8FF2-832CAC793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9BBED-E6A1-3B44-E51A-41C7B65FB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A81A6-0635-553C-EE6F-A29420931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95D631-52CD-B685-B8C3-4501A97DB269}"/>
              </a:ext>
            </a:extLst>
          </p:cNvPr>
          <p:cNvSpPr>
            <a:spLocks noGrp="1"/>
          </p:cNvSpPr>
          <p:nvPr>
            <p:ph type="sldNum" sz="quarter" idx="5"/>
          </p:nvPr>
        </p:nvSpPr>
        <p:spPr/>
        <p:txBody>
          <a:bodyPr/>
          <a:lstStyle/>
          <a:p>
            <a:fld id="{1D35DF3D-0349-4B34-88B7-CA5EEBD56630}" type="slidenum">
              <a:rPr lang="en-US" smtClean="0"/>
              <a:t>9</a:t>
            </a:fld>
            <a:endParaRPr lang="en-US"/>
          </a:p>
        </p:txBody>
      </p:sp>
    </p:spTree>
    <p:extLst>
      <p:ext uri="{BB962C8B-B14F-4D97-AF65-F5344CB8AC3E}">
        <p14:creationId xmlns:p14="http://schemas.microsoft.com/office/powerpoint/2010/main" val="78760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023FC-6F2B-19DA-5F08-BCB2226F5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367BA-8CDC-B70D-69BE-23FFD1BFD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2029F-22A7-A3B6-9A30-F36461E37008}"/>
              </a:ext>
            </a:extLst>
          </p:cNvPr>
          <p:cNvSpPr>
            <a:spLocks noGrp="1"/>
          </p:cNvSpPr>
          <p:nvPr>
            <p:ph type="body" idx="1"/>
          </p:nvPr>
        </p:nvSpPr>
        <p:spPr/>
        <p:txBody>
          <a:bodyPr/>
          <a:lstStyle/>
          <a:p>
            <a:pPr marL="0" marR="0" lvl="0" indent="0">
              <a:lnSpc>
                <a:spcPts val="1200"/>
              </a:lnSpc>
              <a:spcBef>
                <a:spcPts val="0"/>
              </a:spcBef>
              <a:spcAft>
                <a:spcPts val="0"/>
              </a:spcAft>
              <a:buFont typeface="Gentium Basic" panose="02000503060000020004" pitchFamily="2" charset="0"/>
              <a:buNone/>
              <a:tabLst>
                <a:tab pos="228600" algn="l"/>
                <a:tab pos="457200" algn="l"/>
              </a:tabLst>
            </a:pPr>
            <a:r>
              <a:rPr lang="en-US" sz="1200" dirty="0">
                <a:effectLst/>
                <a:latin typeface="Montserrat" panose="00000500000000000000" pitchFamily="2" charset="0"/>
                <a:ea typeface="Calibri" panose="020F0502020204030204" pitchFamily="34" charset="0"/>
                <a:cs typeface="Arial" panose="020B0604020202020204" pitchFamily="34" charset="0"/>
              </a:rPr>
              <a:t>11/6 Snapshot: 97 Responses (So far)</a:t>
            </a: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endParaRPr lang="en-US" sz="1200" dirty="0">
              <a:effectLst/>
              <a:latin typeface="Montserrat" panose="00000500000000000000" pitchFamily="2" charset="0"/>
              <a:ea typeface="Calibri" panose="020F0502020204030204" pitchFamily="34" charset="0"/>
              <a:cs typeface="Arial" panose="020B0604020202020204" pitchFamily="34" charset="0"/>
            </a:endParaRP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r>
              <a:rPr lang="en-US" sz="1200" b="1" dirty="0">
                <a:effectLst/>
                <a:latin typeface="Montserrat" panose="00000500000000000000" pitchFamily="2" charset="0"/>
                <a:ea typeface="Calibri" panose="020F0502020204030204" pitchFamily="34" charset="0"/>
                <a:cs typeface="Arial" panose="020B0604020202020204" pitchFamily="34" charset="0"/>
              </a:rPr>
              <a:t>Primary Concerns</a:t>
            </a:r>
            <a:r>
              <a:rPr lang="en-US" sz="1200" dirty="0">
                <a:effectLst/>
                <a:latin typeface="Montserrat" panose="00000500000000000000" pitchFamily="2" charset="0"/>
                <a:ea typeface="Calibri" panose="020F0502020204030204" pitchFamily="34" charset="0"/>
                <a:cs typeface="Arial" panose="020B0604020202020204" pitchFamily="34" charset="0"/>
              </a:rPr>
              <a:t>: The majority of respondents (51.3%) are concerned with safety, followed by aesthetics (30.8%), with smaller portions concerned about traffic congestion (10.2%) and maintenance/repair costs (7.7%).</a:t>
            </a: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r>
              <a:rPr lang="en-US" sz="1200" b="1" dirty="0">
                <a:effectLst/>
                <a:latin typeface="Montserrat" panose="00000500000000000000" pitchFamily="2" charset="0"/>
                <a:ea typeface="Calibri" panose="020F0502020204030204" pitchFamily="34" charset="0"/>
                <a:cs typeface="Arial" panose="020B0604020202020204" pitchFamily="34" charset="0"/>
              </a:rPr>
              <a:t>Usage Patterns</a:t>
            </a:r>
            <a:r>
              <a:rPr lang="en-US" sz="1200" dirty="0">
                <a:effectLst/>
                <a:latin typeface="Montserrat" panose="00000500000000000000" pitchFamily="2" charset="0"/>
                <a:ea typeface="Calibri" panose="020F0502020204030204" pitchFamily="34" charset="0"/>
                <a:cs typeface="Arial" panose="020B0604020202020204" pitchFamily="34" charset="0"/>
              </a:rPr>
              <a:t>: Respondents primarily use the corridor for commuting to work (30%) and accessing local businesses (30%). Community events account for 22.5% of use, while 17.5% use it for leisure activities like walking or biking.</a:t>
            </a: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r>
              <a:rPr lang="en-US" sz="1200" b="1" dirty="0">
                <a:effectLst/>
                <a:latin typeface="Montserrat" panose="00000500000000000000" pitchFamily="2" charset="0"/>
                <a:ea typeface="Calibri" panose="020F0502020204030204" pitchFamily="34" charset="0"/>
                <a:cs typeface="Arial" panose="020B0604020202020204" pitchFamily="34" charset="0"/>
              </a:rPr>
              <a:t>Support for Infrastructure Improvements</a:t>
            </a:r>
            <a:r>
              <a:rPr lang="en-US" sz="1200" dirty="0">
                <a:effectLst/>
                <a:latin typeface="Montserrat" panose="00000500000000000000" pitchFamily="2" charset="0"/>
                <a:ea typeface="Calibri" panose="020F0502020204030204" pitchFamily="34" charset="0"/>
                <a:cs typeface="Arial" panose="020B0604020202020204" pitchFamily="34" charset="0"/>
              </a:rPr>
              <a:t>: 57.1% support improved facilities for pedestrians and cyclists, while 52.4% support a “road diet” to reduce lanes in favor of adding bike and pedestrian pathways.</a:t>
            </a:r>
          </a:p>
          <a:p>
            <a:pPr marL="342900" marR="0" lvl="0" indent="-342900">
              <a:lnSpc>
                <a:spcPts val="1200"/>
              </a:lnSpc>
              <a:spcBef>
                <a:spcPts val="0"/>
              </a:spcBef>
              <a:spcAft>
                <a:spcPts val="0"/>
              </a:spcAft>
              <a:buFont typeface="Gentium Basic" panose="02000503060000020004" pitchFamily="2" charset="0"/>
              <a:buChar char="—"/>
              <a:tabLst>
                <a:tab pos="228600" algn="l"/>
                <a:tab pos="457200" algn="l"/>
              </a:tabLst>
            </a:pPr>
            <a:r>
              <a:rPr lang="en-US" sz="1200" b="1" dirty="0">
                <a:effectLst/>
                <a:latin typeface="Montserrat" panose="00000500000000000000" pitchFamily="2" charset="0"/>
                <a:ea typeface="Calibri" panose="020F0502020204030204" pitchFamily="34" charset="0"/>
                <a:cs typeface="Arial" panose="020B0604020202020204" pitchFamily="34" charset="0"/>
              </a:rPr>
              <a:t>Priority Enhancements</a:t>
            </a:r>
            <a:r>
              <a:rPr lang="en-US" sz="1200" dirty="0">
                <a:effectLst/>
                <a:latin typeface="Montserrat" panose="00000500000000000000" pitchFamily="2" charset="0"/>
                <a:ea typeface="Calibri" panose="020F0502020204030204" pitchFamily="34" charset="0"/>
                <a:cs typeface="Arial" panose="020B0604020202020204" pitchFamily="34" charset="0"/>
              </a:rPr>
              <a:t>: Pedestrian safety is the highest priority (42.9%), followed by traffic flow (23.8%), bike/pedestrian connectivity (19%), aesthetic improvements (14.3%), and vehicle crash reduction (9.5%).</a:t>
            </a:r>
          </a:p>
          <a:p>
            <a:endParaRPr lang="en-US" dirty="0"/>
          </a:p>
        </p:txBody>
      </p:sp>
      <p:sp>
        <p:nvSpPr>
          <p:cNvPr id="4" name="Slide Number Placeholder 3">
            <a:extLst>
              <a:ext uri="{FF2B5EF4-FFF2-40B4-BE49-F238E27FC236}">
                <a16:creationId xmlns:a16="http://schemas.microsoft.com/office/drawing/2014/main" id="{53B8411D-5E4D-67D6-1967-9650D8215014}"/>
              </a:ext>
            </a:extLst>
          </p:cNvPr>
          <p:cNvSpPr>
            <a:spLocks noGrp="1"/>
          </p:cNvSpPr>
          <p:nvPr>
            <p:ph type="sldNum" sz="quarter" idx="5"/>
          </p:nvPr>
        </p:nvSpPr>
        <p:spPr/>
        <p:txBody>
          <a:bodyPr/>
          <a:lstStyle/>
          <a:p>
            <a:fld id="{1D35DF3D-0349-4B34-88B7-CA5EEBD56630}" type="slidenum">
              <a:rPr lang="en-US" smtClean="0"/>
              <a:t>10</a:t>
            </a:fld>
            <a:endParaRPr lang="en-US"/>
          </a:p>
        </p:txBody>
      </p:sp>
    </p:spTree>
    <p:extLst>
      <p:ext uri="{BB962C8B-B14F-4D97-AF65-F5344CB8AC3E}">
        <p14:creationId xmlns:p14="http://schemas.microsoft.com/office/powerpoint/2010/main" val="298286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73DA3EA-DA7B-445A-ABDC-1A57E353A6B5}"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123164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3DA3EA-DA7B-445A-ABDC-1A57E353A6B5}"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320606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3DA3EA-DA7B-445A-ABDC-1A57E353A6B5}"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327958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2"/>
            <a:ext cx="6908800" cy="533399"/>
          </a:xfrm>
        </p:spPr>
        <p:txBody>
          <a:bodyPr anchor="ctr">
            <a:noAutofit/>
          </a:bodyPr>
          <a:lstStyle>
            <a:lvl1pPr algn="l">
              <a:defRPr sz="2667"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01" y="3022600"/>
            <a:ext cx="2499868" cy="1081024"/>
          </a:xfrm>
          <a:prstGeom prst="rect">
            <a:avLst/>
          </a:prstGeom>
        </p:spPr>
      </p:pic>
    </p:spTree>
    <p:extLst>
      <p:ext uri="{BB962C8B-B14F-4D97-AF65-F5344CB8AC3E}">
        <p14:creationId xmlns:p14="http://schemas.microsoft.com/office/powerpoint/2010/main" val="3161525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2"/>
            <a:ext cx="6908800" cy="533399"/>
          </a:xfrm>
        </p:spPr>
        <p:txBody>
          <a:bodyPr anchor="ctr">
            <a:noAutofit/>
          </a:bodyPr>
          <a:lstStyle>
            <a:lvl1pPr algn="l">
              <a:defRPr sz="2667"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01" y="3022600"/>
            <a:ext cx="2499868" cy="1081024"/>
          </a:xfrm>
          <a:prstGeom prst="rect">
            <a:avLst/>
          </a:prstGeom>
        </p:spPr>
      </p:pic>
    </p:spTree>
    <p:extLst>
      <p:ext uri="{BB962C8B-B14F-4D97-AF65-F5344CB8AC3E}">
        <p14:creationId xmlns:p14="http://schemas.microsoft.com/office/powerpoint/2010/main" val="69706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457189" indent="-457189">
              <a:buFont typeface="Arial" panose="020B0604020202020204" pitchFamily="34" charset="0"/>
              <a:buChar char="•"/>
              <a:defRPr>
                <a:solidFill>
                  <a:schemeClr val="accent5"/>
                </a:solidFill>
              </a:defRPr>
            </a:lvl1pPr>
            <a:lvl2pPr marL="990575" indent="-38099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1658932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589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3200" b="1" cap="all" baseline="0">
                <a:solidFill>
                  <a:schemeClr val="tx2"/>
                </a:solidFill>
              </a:defRPr>
            </a:lvl1pPr>
          </a:lstStyle>
          <a:p>
            <a:r>
              <a:rPr lang="en-US" dirty="0"/>
              <a:t>THANK YOU</a:t>
            </a:r>
            <a:endParaRPr lang="en-JM"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9601" y="3022600"/>
            <a:ext cx="2499868" cy="1081024"/>
          </a:xfrm>
          <a:prstGeom prst="rect">
            <a:avLst/>
          </a:prstGeom>
        </p:spPr>
      </p:pic>
    </p:spTree>
    <p:extLst>
      <p:ext uri="{BB962C8B-B14F-4D97-AF65-F5344CB8AC3E}">
        <p14:creationId xmlns:p14="http://schemas.microsoft.com/office/powerpoint/2010/main" val="291015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9" name="Graphic 8">
            <a:extLst>
              <a:ext uri="{FF2B5EF4-FFF2-40B4-BE49-F238E27FC236}">
                <a16:creationId xmlns:a16="http://schemas.microsoft.com/office/drawing/2014/main" id="{A4DE77E0-3FB8-4D2F-94CA-54A106D9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7141" y="1153634"/>
            <a:ext cx="9627996" cy="2275367"/>
          </a:xfrm>
          <a:prstGeom prst="rect">
            <a:avLst/>
          </a:prstGeom>
        </p:spPr>
      </p:pic>
    </p:spTree>
    <p:extLst>
      <p:ext uri="{BB962C8B-B14F-4D97-AF65-F5344CB8AC3E}">
        <p14:creationId xmlns:p14="http://schemas.microsoft.com/office/powerpoint/2010/main" val="41581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Graphic 8">
            <a:extLst>
              <a:ext uri="{FF2B5EF4-FFF2-40B4-BE49-F238E27FC236}">
                <a16:creationId xmlns:a16="http://schemas.microsoft.com/office/drawing/2014/main" id="{4D71D2B9-B4C4-474D-81F3-B69EFE0CD1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0" y="6156477"/>
            <a:ext cx="2968427" cy="701523"/>
          </a:xfrm>
          <a:prstGeom prst="rect">
            <a:avLst/>
          </a:prstGeom>
        </p:spPr>
      </p:pic>
    </p:spTree>
    <p:extLst>
      <p:ext uri="{BB962C8B-B14F-4D97-AF65-F5344CB8AC3E}">
        <p14:creationId xmlns:p14="http://schemas.microsoft.com/office/powerpoint/2010/main" val="532842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5" name="Graphic 4">
            <a:extLst>
              <a:ext uri="{FF2B5EF4-FFF2-40B4-BE49-F238E27FC236}">
                <a16:creationId xmlns:a16="http://schemas.microsoft.com/office/drawing/2014/main" id="{F9490C80-E005-4899-9E69-77487B8E06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0" y="6156477"/>
            <a:ext cx="2968427" cy="701523"/>
          </a:xfrm>
          <a:prstGeom prst="rect">
            <a:avLst/>
          </a:prstGeom>
        </p:spPr>
      </p:pic>
    </p:spTree>
    <p:extLst>
      <p:ext uri="{BB962C8B-B14F-4D97-AF65-F5344CB8AC3E}">
        <p14:creationId xmlns:p14="http://schemas.microsoft.com/office/powerpoint/2010/main" val="51435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3DA3EA-DA7B-445A-ABDC-1A57E353A6B5}"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211187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1"/>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Graphic 9">
            <a:extLst>
              <a:ext uri="{FF2B5EF4-FFF2-40B4-BE49-F238E27FC236}">
                <a16:creationId xmlns:a16="http://schemas.microsoft.com/office/drawing/2014/main" id="{DA4926A5-DDB6-4137-8580-A8864E5461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0" y="6164152"/>
            <a:ext cx="2844800" cy="672306"/>
          </a:xfrm>
          <a:prstGeom prst="rect">
            <a:avLst/>
          </a:prstGeom>
        </p:spPr>
      </p:pic>
    </p:spTree>
    <p:extLst>
      <p:ext uri="{BB962C8B-B14F-4D97-AF65-F5344CB8AC3E}">
        <p14:creationId xmlns:p14="http://schemas.microsoft.com/office/powerpoint/2010/main" val="4144851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304800" y="1193801"/>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Graphic 9">
            <a:extLst>
              <a:ext uri="{FF2B5EF4-FFF2-40B4-BE49-F238E27FC236}">
                <a16:creationId xmlns:a16="http://schemas.microsoft.com/office/drawing/2014/main" id="{2EA712FA-C117-45B3-A170-A661C81EB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0" y="6164152"/>
            <a:ext cx="2844800" cy="672306"/>
          </a:xfrm>
          <a:prstGeom prst="rect">
            <a:avLst/>
          </a:prstGeom>
        </p:spPr>
      </p:pic>
      <p:sp>
        <p:nvSpPr>
          <p:cNvPr id="2" name="Footer Placeholder 4">
            <a:extLst>
              <a:ext uri="{FF2B5EF4-FFF2-40B4-BE49-F238E27FC236}">
                <a16:creationId xmlns:a16="http://schemas.microsoft.com/office/drawing/2014/main" id="{974856B5-D0A9-1EAA-961E-145A5104E2DD}"/>
              </a:ext>
            </a:extLst>
          </p:cNvPr>
          <p:cNvSpPr txBox="1">
            <a:spLocks/>
          </p:cNvSpPr>
          <p:nvPr userDrawn="1"/>
        </p:nvSpPr>
        <p:spPr>
          <a:xfrm>
            <a:off x="4533900" y="6375400"/>
            <a:ext cx="3860800" cy="365125"/>
          </a:xfrm>
          <a:prstGeom prst="rect">
            <a:avLst/>
          </a:prstGeom>
        </p:spPr>
        <p:txBody>
          <a:bodyPr vert="horz" lIns="68580" tIns="34290" rIns="68580" bIns="34290" rtlCol="0" anchor="b"/>
          <a:lstStyle>
            <a:defPPr>
              <a:defRPr lang="en-US"/>
            </a:defPPr>
            <a:lvl1pPr marL="0" algn="ctr" defTabSz="914400" rtl="0" eaLnBrk="1" latinLnBrk="0" hangingPunct="1">
              <a:defRPr sz="1200" i="1" kern="1200">
                <a:solidFill>
                  <a:schemeClr val="tx2"/>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0">
                <a:solidFill>
                  <a:schemeClr val="bg1">
                    <a:lumMod val="65000"/>
                  </a:schemeClr>
                </a:solidFill>
              </a:rPr>
              <a:t>DRAFT – CONFIDENTIAL - DELIBERATIVE</a:t>
            </a:r>
          </a:p>
        </p:txBody>
      </p:sp>
    </p:spTree>
    <p:extLst>
      <p:ext uri="{BB962C8B-B14F-4D97-AF65-F5344CB8AC3E}">
        <p14:creationId xmlns:p14="http://schemas.microsoft.com/office/powerpoint/2010/main" val="2523035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5880" y="6152266"/>
            <a:ext cx="1696720" cy="731520"/>
          </a:xfrm>
          <a:prstGeom prst="rect">
            <a:avLst/>
          </a:prstGeom>
        </p:spPr>
      </p:pic>
      <p:sp>
        <p:nvSpPr>
          <p:cNvPr id="4" name="Footer Placeholder 4">
            <a:extLst>
              <a:ext uri="{FF2B5EF4-FFF2-40B4-BE49-F238E27FC236}">
                <a16:creationId xmlns:a16="http://schemas.microsoft.com/office/drawing/2014/main" id="{287A5D94-68AC-5E8E-46C1-57929996E4BB}"/>
              </a:ext>
            </a:extLst>
          </p:cNvPr>
          <p:cNvSpPr txBox="1">
            <a:spLocks/>
          </p:cNvSpPr>
          <p:nvPr userDrawn="1"/>
        </p:nvSpPr>
        <p:spPr>
          <a:xfrm>
            <a:off x="4533900" y="6375400"/>
            <a:ext cx="3860800" cy="365125"/>
          </a:xfrm>
          <a:prstGeom prst="rect">
            <a:avLst/>
          </a:prstGeom>
        </p:spPr>
        <p:txBody>
          <a:bodyPr vert="horz" lIns="68580" tIns="34290" rIns="68580" bIns="34290" rtlCol="0" anchor="b"/>
          <a:lstStyle>
            <a:defPPr>
              <a:defRPr lang="en-US"/>
            </a:defPPr>
            <a:lvl1pPr marL="0" algn="ctr" defTabSz="914400" rtl="0" eaLnBrk="1" latinLnBrk="0" hangingPunct="1">
              <a:defRPr sz="1200" i="1" kern="1200">
                <a:solidFill>
                  <a:schemeClr val="tx2"/>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0">
                <a:solidFill>
                  <a:schemeClr val="bg1">
                    <a:lumMod val="65000"/>
                  </a:schemeClr>
                </a:solidFill>
              </a:rPr>
              <a:t>DRAFT – CONFIDENTIAL - DELIBERATIVE</a:t>
            </a:r>
          </a:p>
        </p:txBody>
      </p:sp>
    </p:spTree>
    <p:extLst>
      <p:ext uri="{BB962C8B-B14F-4D97-AF65-F5344CB8AC3E}">
        <p14:creationId xmlns:p14="http://schemas.microsoft.com/office/powerpoint/2010/main" val="3191732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Graphic 9">
            <a:extLst>
              <a:ext uri="{FF2B5EF4-FFF2-40B4-BE49-F238E27FC236}">
                <a16:creationId xmlns:a16="http://schemas.microsoft.com/office/drawing/2014/main" id="{4BE39D3E-8E79-4D3A-855D-5F42BE8869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0" y="6164152"/>
            <a:ext cx="2844800" cy="672306"/>
          </a:xfrm>
          <a:prstGeom prst="rect">
            <a:avLst/>
          </a:prstGeom>
        </p:spPr>
      </p:pic>
      <p:sp>
        <p:nvSpPr>
          <p:cNvPr id="4" name="Footer Placeholder 4">
            <a:extLst>
              <a:ext uri="{FF2B5EF4-FFF2-40B4-BE49-F238E27FC236}">
                <a16:creationId xmlns:a16="http://schemas.microsoft.com/office/drawing/2014/main" id="{71E04BEA-0DE3-ADFE-F317-12A32ED8D34E}"/>
              </a:ext>
            </a:extLst>
          </p:cNvPr>
          <p:cNvSpPr txBox="1">
            <a:spLocks/>
          </p:cNvSpPr>
          <p:nvPr userDrawn="1"/>
        </p:nvSpPr>
        <p:spPr>
          <a:xfrm>
            <a:off x="4533900" y="6375400"/>
            <a:ext cx="3860800" cy="365125"/>
          </a:xfrm>
          <a:prstGeom prst="rect">
            <a:avLst/>
          </a:prstGeom>
        </p:spPr>
        <p:txBody>
          <a:bodyPr vert="horz" lIns="68580" tIns="34290" rIns="68580" bIns="34290" rtlCol="0" anchor="b"/>
          <a:lstStyle>
            <a:defPPr>
              <a:defRPr lang="en-US"/>
            </a:defPPr>
            <a:lvl1pPr marL="0" algn="ctr" defTabSz="914400" rtl="0" eaLnBrk="1" latinLnBrk="0" hangingPunct="1">
              <a:defRPr sz="1200" i="1" kern="1200">
                <a:solidFill>
                  <a:schemeClr val="tx2"/>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0">
                <a:solidFill>
                  <a:schemeClr val="bg1">
                    <a:lumMod val="65000"/>
                  </a:schemeClr>
                </a:solidFill>
              </a:rPr>
              <a:t>DRAFT – CONFIDENTIAL - DELIBERATIVE</a:t>
            </a:r>
          </a:p>
        </p:txBody>
      </p:sp>
    </p:spTree>
    <p:extLst>
      <p:ext uri="{BB962C8B-B14F-4D97-AF65-F5344CB8AC3E}">
        <p14:creationId xmlns:p14="http://schemas.microsoft.com/office/powerpoint/2010/main" val="3732215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1" name="Graphic 10">
            <a:extLst>
              <a:ext uri="{FF2B5EF4-FFF2-40B4-BE49-F238E27FC236}">
                <a16:creationId xmlns:a16="http://schemas.microsoft.com/office/drawing/2014/main" id="{48E208B9-1D8B-47C6-86ED-DDEADE99B1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0" y="6164152"/>
            <a:ext cx="2844800" cy="672306"/>
          </a:xfrm>
          <a:prstGeom prst="rect">
            <a:avLst/>
          </a:prstGeom>
        </p:spPr>
      </p:pic>
      <p:sp>
        <p:nvSpPr>
          <p:cNvPr id="4" name="Footer Placeholder 4">
            <a:extLst>
              <a:ext uri="{FF2B5EF4-FFF2-40B4-BE49-F238E27FC236}">
                <a16:creationId xmlns:a16="http://schemas.microsoft.com/office/drawing/2014/main" id="{F89D7E43-289E-78C6-D1F2-08B2BC26B7D7}"/>
              </a:ext>
            </a:extLst>
          </p:cNvPr>
          <p:cNvSpPr txBox="1">
            <a:spLocks/>
          </p:cNvSpPr>
          <p:nvPr userDrawn="1"/>
        </p:nvSpPr>
        <p:spPr>
          <a:xfrm>
            <a:off x="4533900" y="6375400"/>
            <a:ext cx="3860800" cy="365125"/>
          </a:xfrm>
          <a:prstGeom prst="rect">
            <a:avLst/>
          </a:prstGeom>
        </p:spPr>
        <p:txBody>
          <a:bodyPr vert="horz" lIns="68580" tIns="34290" rIns="68580" bIns="34290" rtlCol="0" anchor="b"/>
          <a:lstStyle>
            <a:defPPr>
              <a:defRPr lang="en-US"/>
            </a:defPPr>
            <a:lvl1pPr marL="0" algn="ctr" defTabSz="914400" rtl="0" eaLnBrk="1" latinLnBrk="0" hangingPunct="1">
              <a:defRPr sz="1200" i="1" kern="1200">
                <a:solidFill>
                  <a:schemeClr val="tx2"/>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0">
                <a:solidFill>
                  <a:schemeClr val="bg1">
                    <a:lumMod val="65000"/>
                  </a:schemeClr>
                </a:solidFill>
              </a:rPr>
              <a:t>DRAFT – CONFIDENTIAL - DELIBERATIVE</a:t>
            </a:r>
          </a:p>
        </p:txBody>
      </p:sp>
    </p:spTree>
    <p:extLst>
      <p:ext uri="{BB962C8B-B14F-4D97-AF65-F5344CB8AC3E}">
        <p14:creationId xmlns:p14="http://schemas.microsoft.com/office/powerpoint/2010/main" val="983087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Graphic 9">
            <a:extLst>
              <a:ext uri="{FF2B5EF4-FFF2-40B4-BE49-F238E27FC236}">
                <a16:creationId xmlns:a16="http://schemas.microsoft.com/office/drawing/2014/main" id="{90FE7574-D047-43B4-B248-B81997C538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0" y="6164152"/>
            <a:ext cx="2844800" cy="672306"/>
          </a:xfrm>
          <a:prstGeom prst="rect">
            <a:avLst/>
          </a:prstGeom>
        </p:spPr>
      </p:pic>
      <p:sp>
        <p:nvSpPr>
          <p:cNvPr id="4" name="Footer Placeholder 4">
            <a:extLst>
              <a:ext uri="{FF2B5EF4-FFF2-40B4-BE49-F238E27FC236}">
                <a16:creationId xmlns:a16="http://schemas.microsoft.com/office/drawing/2014/main" id="{A7A7EEE0-481C-AD9E-2F47-771F6956BC0A}"/>
              </a:ext>
            </a:extLst>
          </p:cNvPr>
          <p:cNvSpPr txBox="1">
            <a:spLocks/>
          </p:cNvSpPr>
          <p:nvPr userDrawn="1"/>
        </p:nvSpPr>
        <p:spPr>
          <a:xfrm>
            <a:off x="4533900" y="6375400"/>
            <a:ext cx="3860800" cy="365125"/>
          </a:xfrm>
          <a:prstGeom prst="rect">
            <a:avLst/>
          </a:prstGeom>
        </p:spPr>
        <p:txBody>
          <a:bodyPr vert="horz" lIns="68580" tIns="34290" rIns="68580" bIns="34290" rtlCol="0" anchor="b"/>
          <a:lstStyle>
            <a:defPPr>
              <a:defRPr lang="en-US"/>
            </a:defPPr>
            <a:lvl1pPr marL="0" algn="ctr" defTabSz="914400" rtl="0" eaLnBrk="1" latinLnBrk="0" hangingPunct="1">
              <a:defRPr sz="1200" i="1" kern="1200">
                <a:solidFill>
                  <a:schemeClr val="tx2"/>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0">
                <a:solidFill>
                  <a:schemeClr val="bg1">
                    <a:lumMod val="65000"/>
                  </a:schemeClr>
                </a:solidFill>
              </a:rPr>
              <a:t>DRAFT – CONFIDENTIAL - DELIBERATIVE</a:t>
            </a:r>
          </a:p>
        </p:txBody>
      </p:sp>
    </p:spTree>
    <p:extLst>
      <p:ext uri="{BB962C8B-B14F-4D97-AF65-F5344CB8AC3E}">
        <p14:creationId xmlns:p14="http://schemas.microsoft.com/office/powerpoint/2010/main" val="619580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Rectangle 3"/>
          <p:cNvSpPr/>
          <p:nvPr userDrawn="1"/>
        </p:nvSpPr>
        <p:spPr>
          <a:xfrm>
            <a:off x="3454400" y="3874770"/>
            <a:ext cx="8737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3556000" y="3962400"/>
            <a:ext cx="84328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7" name="Graphic 6">
            <a:extLst>
              <a:ext uri="{FF2B5EF4-FFF2-40B4-BE49-F238E27FC236}">
                <a16:creationId xmlns:a16="http://schemas.microsoft.com/office/drawing/2014/main" id="{D66023B6-C2DF-483A-AAD8-60161FC4CD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824" r="79758" b="14843"/>
          <a:stretch/>
        </p:blipFill>
        <p:spPr>
          <a:xfrm>
            <a:off x="239061" y="3865806"/>
            <a:ext cx="3183505" cy="2428365"/>
          </a:xfrm>
          <a:prstGeom prst="rect">
            <a:avLst/>
          </a:prstGeom>
        </p:spPr>
      </p:pic>
    </p:spTree>
    <p:extLst>
      <p:ext uri="{BB962C8B-B14F-4D97-AF65-F5344CB8AC3E}">
        <p14:creationId xmlns:p14="http://schemas.microsoft.com/office/powerpoint/2010/main" val="191694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505CB58-AEAD-4FF9-81FE-B44D4CC84E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9298" y="2346611"/>
            <a:ext cx="10953405" cy="2164778"/>
          </a:xfrm>
          <a:prstGeom prst="rect">
            <a:avLst/>
          </a:prstGeom>
        </p:spPr>
      </p:pic>
    </p:spTree>
    <p:extLst>
      <p:ext uri="{BB962C8B-B14F-4D97-AF65-F5344CB8AC3E}">
        <p14:creationId xmlns:p14="http://schemas.microsoft.com/office/powerpoint/2010/main" val="2591929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36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46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3DA3EA-DA7B-445A-ABDC-1A57E353A6B5}"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3354395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195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718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1"/>
            <a:ext cx="5130800" cy="263525"/>
          </a:xfrm>
        </p:spPr>
        <p:txBody>
          <a:bodyPr/>
          <a:lstStyle>
            <a:lvl1pPr marL="0" indent="0" algn="r">
              <a:buNone/>
              <a:defRPr sz="1400">
                <a:solidFill>
                  <a:schemeClr val="bg1"/>
                </a:solidFill>
              </a:defRPr>
            </a:lvl1pPr>
          </a:lstStyle>
          <a:p>
            <a:pPr lvl="0"/>
            <a:r>
              <a:rPr lang="en-US"/>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
        <p:nvSpPr>
          <p:cNvPr id="7" name="Shape 19">
            <a:extLst>
              <a:ext uri="{FF2B5EF4-FFF2-40B4-BE49-F238E27FC236}">
                <a16:creationId xmlns:a16="http://schemas.microsoft.com/office/drawing/2014/main" id="{A06853A9-00D4-4EDC-88C4-502EA4A49E28}"/>
              </a:ext>
            </a:extLst>
          </p:cNvPr>
          <p:cNvSpPr/>
          <p:nvPr userDrawn="1"/>
        </p:nvSpPr>
        <p:spPr>
          <a:xfrm rot="5400000">
            <a:off x="11400198" y="322302"/>
            <a:ext cx="617999" cy="660399"/>
          </a:xfrm>
          <a:prstGeom prst="homePlate">
            <a:avLst>
              <a:gd name="adj" fmla="val 31901"/>
            </a:avLst>
          </a:prstGeom>
          <a:solidFill>
            <a:srgbClr val="BFBFB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oboto Condensed"/>
              <a:ea typeface="Roboto Condensed"/>
              <a:cs typeface="Roboto Condensed"/>
              <a:sym typeface="Roboto Condensed"/>
            </a:endParaRPr>
          </a:p>
        </p:txBody>
      </p:sp>
      <p:sp>
        <p:nvSpPr>
          <p:cNvPr id="11" name="Shape 20">
            <a:extLst>
              <a:ext uri="{FF2B5EF4-FFF2-40B4-BE49-F238E27FC236}">
                <a16:creationId xmlns:a16="http://schemas.microsoft.com/office/drawing/2014/main" id="{5C4BA9E8-6138-4891-9BA8-48DEE6BEFAE9}"/>
              </a:ext>
            </a:extLst>
          </p:cNvPr>
          <p:cNvSpPr txBox="1"/>
          <p:nvPr userDrawn="1"/>
        </p:nvSpPr>
        <p:spPr>
          <a:xfrm>
            <a:off x="11344930" y="332474"/>
            <a:ext cx="728399" cy="5383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rgbClr val="3F3F3F"/>
                </a:solidFill>
                <a:latin typeface="Roboto Condensed"/>
                <a:ea typeface="Roboto Condensed"/>
                <a:cs typeface="Roboto Condensed"/>
                <a:sym typeface="Roboto Condensed"/>
              </a:rPr>
              <a:pPr marL="0" marR="0" lvl="0" indent="0" algn="ctr" rtl="0">
                <a:spcBef>
                  <a:spcPts val="0"/>
                </a:spcBef>
                <a:buSzPct val="25000"/>
                <a:buNone/>
              </a:pPr>
              <a:t>‹#›</a:t>
            </a:fld>
            <a:endParaRPr lang="en-US" sz="1200" b="1" i="0" u="none" strike="noStrike" cap="none" baseline="0">
              <a:solidFill>
                <a:srgbClr val="3F3F3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759343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0EB2D5-140A-B17F-54FA-9BF2590E351D}"/>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0C4EF20C-3C20-1159-ABA5-0427BEC9CA1F}"/>
              </a:ext>
            </a:extLst>
          </p:cNvPr>
          <p:cNvSpPr>
            <a:spLocks noGrp="1"/>
          </p:cNvSpPr>
          <p:nvPr>
            <p:ph type="sldNum" sz="quarter" idx="11"/>
          </p:nvPr>
        </p:nvSpPr>
        <p:spPr/>
        <p:txBody>
          <a:bodyPr/>
          <a:lstStyle/>
          <a:p>
            <a:fld id="{5C76A076-0EB6-4ACF-BC93-AE169B35ECF5}" type="slidenum">
              <a:rPr lang="en-US" smtClean="0"/>
              <a:pPr/>
              <a:t>‹#›</a:t>
            </a:fld>
            <a:endParaRPr lang="en-US"/>
          </a:p>
        </p:txBody>
      </p:sp>
    </p:spTree>
    <p:extLst>
      <p:ext uri="{BB962C8B-B14F-4D97-AF65-F5344CB8AC3E}">
        <p14:creationId xmlns:p14="http://schemas.microsoft.com/office/powerpoint/2010/main" val="328219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73DA3EA-DA7B-445A-ABDC-1A57E353A6B5}" type="datetimeFigureOut">
              <a:rPr lang="en-US" smtClean="0"/>
              <a:t>12/19/2024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72494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73DA3EA-DA7B-445A-ABDC-1A57E353A6B5}" type="datetimeFigureOut">
              <a:rPr lang="en-US" smtClean="0"/>
              <a:t>12/19/2024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231312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73DA3EA-DA7B-445A-ABDC-1A57E353A6B5}" type="datetimeFigureOut">
              <a:rPr lang="en-US" smtClean="0"/>
              <a:t>12/19/2024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191248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3DA3EA-DA7B-445A-ABDC-1A57E353A6B5}"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249201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73DA3EA-DA7B-445A-ABDC-1A57E353A6B5}" type="datetimeFigureOut">
              <a:rPr lang="en-US" smtClean="0"/>
              <a:t>12/19/2024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255749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73DA3EA-DA7B-445A-ABDC-1A57E353A6B5}" type="datetimeFigureOut">
              <a:rPr lang="en-US" smtClean="0"/>
              <a:t>12/19/2024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B535946-23CA-4B7F-9B16-D072B6412DE9}" type="slidenum">
              <a:rPr lang="en-US" smtClean="0"/>
              <a:t>‹#›</a:t>
            </a:fld>
            <a:endParaRPr lang="en-US"/>
          </a:p>
        </p:txBody>
      </p:sp>
    </p:spTree>
    <p:extLst>
      <p:ext uri="{BB962C8B-B14F-4D97-AF65-F5344CB8AC3E}">
        <p14:creationId xmlns:p14="http://schemas.microsoft.com/office/powerpoint/2010/main" val="321551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73DA3EA-DA7B-445A-ABDC-1A57E353A6B5}" type="datetimeFigureOut">
              <a:rPr lang="en-US" smtClean="0"/>
              <a:t>12/19/2024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0B535946-23CA-4B7F-9B16-D072B6412DE9}" type="slidenum">
              <a:rPr lang="en-US" smtClean="0"/>
              <a:t>‹#›</a:t>
            </a:fld>
            <a:endParaRPr lang="en-US"/>
          </a:p>
        </p:txBody>
      </p:sp>
    </p:spTree>
    <p:extLst>
      <p:ext uri="{BB962C8B-B14F-4D97-AF65-F5344CB8AC3E}">
        <p14:creationId xmlns:p14="http://schemas.microsoft.com/office/powerpoint/2010/main" val="3739393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600" smtClean="0">
                <a:solidFill>
                  <a:schemeClr val="accent5"/>
                </a:solidFill>
              </a:rPr>
              <a:t>‹#›</a:t>
            </a:fld>
            <a:endParaRPr lang="en-US" sz="1600" dirty="0">
              <a:solidFill>
                <a:schemeClr val="accent5"/>
              </a:solidFill>
              <a:latin typeface="Open Sans"/>
              <a:cs typeface="Open Sans"/>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400" y="5852160"/>
            <a:ext cx="1005840" cy="1005840"/>
          </a:xfrm>
          <a:prstGeom prst="rect">
            <a:avLst/>
          </a:prstGeom>
        </p:spPr>
      </p:pic>
    </p:spTree>
    <p:extLst>
      <p:ext uri="{BB962C8B-B14F-4D97-AF65-F5344CB8AC3E}">
        <p14:creationId xmlns:p14="http://schemas.microsoft.com/office/powerpoint/2010/main" val="2247000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1219170" rtl="0" eaLnBrk="1" latinLnBrk="0" hangingPunct="1">
        <a:spcBef>
          <a:spcPct val="0"/>
        </a:spcBef>
        <a:buNone/>
        <a:defRPr sz="4267" b="1" i="0" kern="1200">
          <a:solidFill>
            <a:schemeClr val="tx2"/>
          </a:solidFill>
          <a:latin typeface="PermianSlabSerifTypeface"/>
          <a:ea typeface="Open Sans Light" panose="020B0306030504020204" pitchFamily="34" charset="0"/>
          <a:cs typeface="PermianSlabSerifTypeface"/>
        </a:defRPr>
      </a:lvl1pPr>
    </p:titleStyle>
    <p:bodyStyle>
      <a:lvl1pPr marL="457189" indent="-457189" algn="l" defTabSz="1219170" rtl="0" eaLnBrk="1" latinLnBrk="0" hangingPunct="1">
        <a:spcBef>
          <a:spcPct val="20000"/>
        </a:spcBef>
        <a:buClr>
          <a:srgbClr val="E71B1B"/>
        </a:buClr>
        <a:buFont typeface="Arial" panose="020B0604020202020204" pitchFamily="34" charset="0"/>
        <a:buChar char="•"/>
        <a:defRPr sz="2400" kern="1200">
          <a:solidFill>
            <a:srgbClr val="7E7E82"/>
          </a:solidFill>
          <a:latin typeface="Open Sans"/>
          <a:ea typeface="+mn-ea"/>
          <a:cs typeface="Open Sans"/>
        </a:defRPr>
      </a:lvl1pPr>
      <a:lvl2pPr marL="990575" indent="-380990" algn="l" defTabSz="1219170" rtl="0" eaLnBrk="1" latinLnBrk="0" hangingPunct="1">
        <a:spcBef>
          <a:spcPct val="20000"/>
        </a:spcBef>
        <a:buClr>
          <a:srgbClr val="E71B1B"/>
        </a:buClr>
        <a:buFont typeface="Calibri" panose="020F0502020204030204" pitchFamily="34" charset="0"/>
        <a:buChar char="▫"/>
        <a:defRPr sz="2133" kern="1200">
          <a:solidFill>
            <a:srgbClr val="7E7E82"/>
          </a:solidFill>
          <a:latin typeface="Open Sans"/>
          <a:ea typeface="+mn-ea"/>
          <a:cs typeface="Open Sans"/>
        </a:defRPr>
      </a:lvl2pPr>
      <a:lvl3pPr marL="1523962" indent="-304792" algn="l" defTabSz="1219170" rtl="0" eaLnBrk="1" latinLnBrk="0" hangingPunct="1">
        <a:spcBef>
          <a:spcPct val="20000"/>
        </a:spcBef>
        <a:buClr>
          <a:srgbClr val="E71B1B"/>
        </a:buClr>
        <a:buFont typeface="Calibri" panose="020F0502020204030204" pitchFamily="34" charset="0"/>
        <a:buChar char="–"/>
        <a:defRPr sz="1867" kern="1200">
          <a:solidFill>
            <a:srgbClr val="7E7E82"/>
          </a:solidFill>
          <a:latin typeface="Open Sans"/>
          <a:ea typeface="+mn-ea"/>
          <a:cs typeface="Open Sans"/>
        </a:defRPr>
      </a:lvl3pPr>
      <a:lvl4pPr marL="2133547" indent="-304792" algn="l" defTabSz="1219170" rtl="0" eaLnBrk="1" latinLnBrk="0" hangingPunct="1">
        <a:spcBef>
          <a:spcPct val="20000"/>
        </a:spcBef>
        <a:buClr>
          <a:srgbClr val="E71B1B"/>
        </a:buClr>
        <a:buFont typeface="Wingdings" panose="05000000000000000000" pitchFamily="2" charset="2"/>
        <a:buChar char="§"/>
        <a:defRPr sz="1600" kern="1200">
          <a:solidFill>
            <a:srgbClr val="7E7E82"/>
          </a:solidFill>
          <a:latin typeface="Open Sans"/>
          <a:ea typeface="+mn-ea"/>
          <a:cs typeface="Open Sans"/>
        </a:defRPr>
      </a:lvl4pPr>
      <a:lvl5pPr marL="2743131" indent="-304792" algn="l" defTabSz="1219170" rtl="0" eaLnBrk="1" latinLnBrk="0" hangingPunct="1">
        <a:spcBef>
          <a:spcPct val="20000"/>
        </a:spcBef>
        <a:buClr>
          <a:srgbClr val="E71B1B"/>
        </a:buClr>
        <a:buFont typeface="Arial" pitchFamily="34" charset="0"/>
        <a:buChar char="»"/>
        <a:defRPr sz="1600" kern="1200">
          <a:solidFill>
            <a:srgbClr val="7E7E82"/>
          </a:solidFill>
          <a:latin typeface="Open Sans"/>
          <a:ea typeface="+mn-ea"/>
          <a:cs typeface="Open San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416676"/>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9144000" y="6410327"/>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27548395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experience.arcgis.com/experience/e3a1da3b4ea24ce190b0395702f5b9f6/" TargetMode="External"/><Relationship Id="rId7" Type="http://schemas.openxmlformats.org/officeDocument/2006/relationships/hyperlink" Target="https://www.tn.gov/content/dam/tn/tdot/3-year-pavement-plan-/Final%20FY%2024-26%20Pavement%20Plan%20(2024-1-31).pdf" TargetMode="External"/><Relationship Id="rId2" Type="http://schemas.openxmlformats.org/officeDocument/2006/relationships/hyperlink" Target="https://www.tn.gov/tdot/build-with-us.html" TargetMode="External"/><Relationship Id="rId1" Type="http://schemas.openxmlformats.org/officeDocument/2006/relationships/slideLayout" Target="../slideLayouts/slideLayout14.xml"/><Relationship Id="rId6" Type="http://schemas.openxmlformats.org/officeDocument/2006/relationships/hyperlink" Target="https://www.tn.gov/content/dam/tn/tdot/project-management/Final%20Safety%20Project%20%20List%20(Project%20Management)%202024-10-15%20bh.pdf" TargetMode="External"/><Relationship Id="rId5" Type="http://schemas.openxmlformats.org/officeDocument/2006/relationships/hyperlink" Target="https://www.tn.gov/tdot/pm/programs/bridge-program.html" TargetMode="External"/><Relationship Id="rId4" Type="http://schemas.openxmlformats.org/officeDocument/2006/relationships/hyperlink" Target="https://www.tn.gov/content/dam/tn/tdot/alternative-delivery/3-yr-plan/Alternative%20Delivery%203%20yr%20Plan%202024-04-02.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tn.gov/content/tn/tdot/alternative-delivery.html" TargetMode="External"/><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6F35-514E-D129-2DAC-C5FEA7FF533B}"/>
              </a:ext>
            </a:extLst>
          </p:cNvPr>
          <p:cNvSpPr>
            <a:spLocks noGrp="1"/>
          </p:cNvSpPr>
          <p:nvPr>
            <p:ph type="ctrTitle"/>
          </p:nvPr>
        </p:nvSpPr>
        <p:spPr>
          <a:xfrm>
            <a:off x="720232" y="904875"/>
            <a:ext cx="7589755" cy="4381500"/>
          </a:xfrm>
        </p:spPr>
        <p:txBody>
          <a:bodyPr anchor="ctr">
            <a:normAutofit/>
          </a:bodyPr>
          <a:lstStyle/>
          <a:p>
            <a:pPr algn="l"/>
            <a:r>
              <a:rPr lang="en-US" sz="7200" b="1" dirty="0">
                <a:latin typeface="Arial" panose="020B0604020202020204" pitchFamily="34" charset="0"/>
                <a:cs typeface="Arial" panose="020B0604020202020204" pitchFamily="34" charset="0"/>
              </a:rPr>
              <a:t>Southeast Tennessee</a:t>
            </a:r>
            <a:br>
              <a:rPr lang="en-US" sz="7200" b="1" dirty="0">
                <a:latin typeface="Arial" panose="020B0604020202020204" pitchFamily="34" charset="0"/>
                <a:cs typeface="Arial" panose="020B0604020202020204" pitchFamily="34" charset="0"/>
              </a:rPr>
            </a:br>
            <a:r>
              <a:rPr lang="en-US" sz="7200" b="1" dirty="0">
                <a:latin typeface="Arial" panose="020B0604020202020204" pitchFamily="34" charset="0"/>
                <a:cs typeface="Arial" panose="020B0604020202020204" pitchFamily="34" charset="0"/>
              </a:rPr>
              <a:t>RPO Fall Meeting</a:t>
            </a:r>
          </a:p>
        </p:txBody>
      </p:sp>
      <p:pic>
        <p:nvPicPr>
          <p:cNvPr id="5" name="Picture 4" descr="A picture containing icon&#10;&#10;Description automatically generated">
            <a:extLst>
              <a:ext uri="{FF2B5EF4-FFF2-40B4-BE49-F238E27FC236}">
                <a16:creationId xmlns:a16="http://schemas.microsoft.com/office/drawing/2014/main" id="{4805EA1F-628D-C16C-5098-6C9F3BED9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539" y="2273181"/>
            <a:ext cx="1710682" cy="822444"/>
          </a:xfrm>
          <a:prstGeom prst="rect">
            <a:avLst/>
          </a:prstGeom>
        </p:spPr>
      </p:pic>
      <p:sp>
        <p:nvSpPr>
          <p:cNvPr id="9" name="TextBox 8">
            <a:extLst>
              <a:ext uri="{FF2B5EF4-FFF2-40B4-BE49-F238E27FC236}">
                <a16:creationId xmlns:a16="http://schemas.microsoft.com/office/drawing/2014/main" id="{E7B99B00-B511-71A2-775B-A6F70546EDB5}"/>
              </a:ext>
            </a:extLst>
          </p:cNvPr>
          <p:cNvSpPr txBox="1"/>
          <p:nvPr/>
        </p:nvSpPr>
        <p:spPr>
          <a:xfrm>
            <a:off x="720231" y="5286375"/>
            <a:ext cx="5580085" cy="523220"/>
          </a:xfrm>
          <a:prstGeom prst="rect">
            <a:avLst/>
          </a:prstGeom>
          <a:noFill/>
        </p:spPr>
        <p:txBody>
          <a:bodyPr wrap="square" rtlCol="0">
            <a:spAutoFit/>
          </a:bodyPr>
          <a:lstStyle/>
          <a:p>
            <a:r>
              <a:rPr lang="en-US" sz="2800" b="1" dirty="0">
                <a:latin typeface="Abadi" panose="020B0604020104020204" pitchFamily="34" charset="0"/>
                <a:cs typeface="Arial" panose="020B0604020202020204" pitchFamily="34" charset="0"/>
              </a:rPr>
              <a:t>Thursday, December 19</a:t>
            </a:r>
            <a:r>
              <a:rPr lang="en-US" sz="2800" b="1" baseline="30000" dirty="0">
                <a:latin typeface="Abadi" panose="020B0604020104020204" pitchFamily="34" charset="0"/>
                <a:cs typeface="Arial" panose="020B0604020202020204" pitchFamily="34" charset="0"/>
              </a:rPr>
              <a:t>th</a:t>
            </a:r>
            <a:r>
              <a:rPr lang="en-US" sz="2800" b="1" dirty="0">
                <a:latin typeface="Abadi" panose="020B0604020104020204" pitchFamily="34" charset="0"/>
                <a:cs typeface="Arial" panose="020B0604020202020204" pitchFamily="34" charset="0"/>
              </a:rPr>
              <a:t>, 2024</a:t>
            </a:r>
          </a:p>
        </p:txBody>
      </p:sp>
      <p:grpSp>
        <p:nvGrpSpPr>
          <p:cNvPr id="4" name="Group 3">
            <a:extLst>
              <a:ext uri="{FF2B5EF4-FFF2-40B4-BE49-F238E27FC236}">
                <a16:creationId xmlns:a16="http://schemas.microsoft.com/office/drawing/2014/main" id="{4A89FEFB-9FD5-D88E-7F55-E083E538D7D7}"/>
              </a:ext>
            </a:extLst>
          </p:cNvPr>
          <p:cNvGrpSpPr/>
          <p:nvPr/>
        </p:nvGrpSpPr>
        <p:grpSpPr>
          <a:xfrm>
            <a:off x="8591215" y="1887010"/>
            <a:ext cx="3273355" cy="3083979"/>
            <a:chOff x="8198413" y="1733441"/>
            <a:chExt cx="3273355" cy="3083979"/>
          </a:xfrm>
        </p:grpSpPr>
        <p:pic>
          <p:nvPicPr>
            <p:cNvPr id="7" name="Picture 6" descr="Graphical user interface&#10;&#10;Description automatically generated">
              <a:extLst>
                <a:ext uri="{FF2B5EF4-FFF2-40B4-BE49-F238E27FC236}">
                  <a16:creationId xmlns:a16="http://schemas.microsoft.com/office/drawing/2014/main" id="{0055C811-4C3A-5248-CB9C-A131A6ED2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616" y="3422276"/>
              <a:ext cx="3181350" cy="1395144"/>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F93CC21-E747-5A8D-20E1-621EC6D4F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413" y="1733441"/>
              <a:ext cx="3273355" cy="1528872"/>
            </a:xfrm>
            <a:prstGeom prst="rect">
              <a:avLst/>
            </a:prstGeom>
          </p:spPr>
        </p:pic>
      </p:grpSp>
    </p:spTree>
    <p:extLst>
      <p:ext uri="{BB962C8B-B14F-4D97-AF65-F5344CB8AC3E}">
        <p14:creationId xmlns:p14="http://schemas.microsoft.com/office/powerpoint/2010/main" val="239557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8979E-1F4D-63E4-57F4-5E85F7A172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F97384-11F3-AB58-B121-35B87AFFA098}"/>
              </a:ext>
            </a:extLst>
          </p:cNvPr>
          <p:cNvSpPr txBox="1"/>
          <p:nvPr/>
        </p:nvSpPr>
        <p:spPr>
          <a:xfrm>
            <a:off x="0" y="382971"/>
            <a:ext cx="12192000" cy="754437"/>
          </a:xfrm>
          <a:prstGeom prst="rect">
            <a:avLst/>
          </a:prstGeom>
          <a:solidFill>
            <a:schemeClr val="accent1"/>
          </a:solidFill>
        </p:spPr>
        <p:txBody>
          <a:bodyPr wrap="square" rtlCol="0" anchor="t">
            <a:spAutoFit/>
          </a:bodyPr>
          <a:lstStyle/>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Etowah Corridor Study</a:t>
            </a:r>
          </a:p>
        </p:txBody>
      </p:sp>
      <p:pic>
        <p:nvPicPr>
          <p:cNvPr id="5" name="Picture 4" descr="A close-up of a graph&#10;&#10;Description automatically generated">
            <a:extLst>
              <a:ext uri="{FF2B5EF4-FFF2-40B4-BE49-F238E27FC236}">
                <a16:creationId xmlns:a16="http://schemas.microsoft.com/office/drawing/2014/main" id="{E3C4F554-20A0-682D-E7F7-E510DFDA5DEC}"/>
              </a:ext>
            </a:extLst>
          </p:cNvPr>
          <p:cNvPicPr>
            <a:picLocks noChangeAspect="1"/>
          </p:cNvPicPr>
          <p:nvPr/>
        </p:nvPicPr>
        <p:blipFill>
          <a:blip r:embed="rId3">
            <a:extLst>
              <a:ext uri="{28A0092B-C50C-407E-A947-70E740481C1C}">
                <a14:useLocalDpi xmlns:a14="http://schemas.microsoft.com/office/drawing/2010/main" val="0"/>
              </a:ext>
            </a:extLst>
          </a:blip>
          <a:srcRect b="2873"/>
          <a:stretch/>
        </p:blipFill>
        <p:spPr>
          <a:xfrm>
            <a:off x="2301107" y="1495051"/>
            <a:ext cx="7589785" cy="5362949"/>
          </a:xfrm>
          <a:prstGeom prst="rect">
            <a:avLst/>
          </a:prstGeom>
        </p:spPr>
      </p:pic>
      <p:sp>
        <p:nvSpPr>
          <p:cNvPr id="6" name="TextBox 5">
            <a:extLst>
              <a:ext uri="{FF2B5EF4-FFF2-40B4-BE49-F238E27FC236}">
                <a16:creationId xmlns:a16="http://schemas.microsoft.com/office/drawing/2014/main" id="{DC0829D0-1FAF-18FD-9F32-D3FDD0B39DC4}"/>
              </a:ext>
            </a:extLst>
          </p:cNvPr>
          <p:cNvSpPr txBox="1"/>
          <p:nvPr/>
        </p:nvSpPr>
        <p:spPr>
          <a:xfrm>
            <a:off x="9942606" y="4720703"/>
            <a:ext cx="2249394" cy="1754326"/>
          </a:xfrm>
          <a:prstGeom prst="rect">
            <a:avLst/>
          </a:prstGeom>
          <a:noFill/>
        </p:spPr>
        <p:txBody>
          <a:bodyPr wrap="square" lIns="91440" tIns="45720" rIns="91440" bIns="45720" rtlCol="0" anchor="t">
            <a:spAutoFit/>
          </a:bodyPr>
          <a:lstStyle/>
          <a:p>
            <a:r>
              <a:rPr lang="en-US" dirty="0"/>
              <a:t>1. Pedestrian Safety</a:t>
            </a:r>
          </a:p>
          <a:p>
            <a:r>
              <a:rPr lang="en-US" dirty="0"/>
              <a:t>2. Traffic Flow</a:t>
            </a:r>
          </a:p>
          <a:p>
            <a:r>
              <a:rPr lang="en-US" dirty="0"/>
              <a:t>3. Pedestrian Connectivity</a:t>
            </a:r>
          </a:p>
          <a:p>
            <a:r>
              <a:rPr lang="en-US" dirty="0"/>
              <a:t>4. Aesthetics</a:t>
            </a:r>
          </a:p>
          <a:p>
            <a:r>
              <a:rPr lang="en-US" dirty="0"/>
              <a:t>5. Crash Reduction</a:t>
            </a:r>
          </a:p>
        </p:txBody>
      </p:sp>
      <p:sp>
        <p:nvSpPr>
          <p:cNvPr id="4" name="TextBox 3">
            <a:extLst>
              <a:ext uri="{FF2B5EF4-FFF2-40B4-BE49-F238E27FC236}">
                <a16:creationId xmlns:a16="http://schemas.microsoft.com/office/drawing/2014/main" id="{E6855E2B-0D7E-26C9-5768-0CC59E32DF88}"/>
              </a:ext>
            </a:extLst>
          </p:cNvPr>
          <p:cNvSpPr txBox="1"/>
          <p:nvPr/>
        </p:nvSpPr>
        <p:spPr>
          <a:xfrm>
            <a:off x="298579" y="2559723"/>
            <a:ext cx="2753248" cy="1015663"/>
          </a:xfrm>
          <a:prstGeom prst="rect">
            <a:avLst/>
          </a:prstGeom>
          <a:noFill/>
        </p:spPr>
        <p:txBody>
          <a:bodyPr wrap="square" rtlCol="0">
            <a:spAutoFit/>
          </a:bodyPr>
          <a:lstStyle/>
          <a:p>
            <a:r>
              <a:rPr lang="en-US" sz="3000" b="1" dirty="0">
                <a:latin typeface="Arial Black" panose="020B0A04020102020204" pitchFamily="34" charset="0"/>
              </a:rPr>
              <a:t>Survey Results</a:t>
            </a:r>
          </a:p>
        </p:txBody>
      </p:sp>
      <p:sp>
        <p:nvSpPr>
          <p:cNvPr id="7" name="TextBox 6">
            <a:extLst>
              <a:ext uri="{FF2B5EF4-FFF2-40B4-BE49-F238E27FC236}">
                <a16:creationId xmlns:a16="http://schemas.microsoft.com/office/drawing/2014/main" id="{835A3F73-BBF8-A3EC-5311-1DF967BDEE14}"/>
              </a:ext>
            </a:extLst>
          </p:cNvPr>
          <p:cNvSpPr txBox="1"/>
          <p:nvPr/>
        </p:nvSpPr>
        <p:spPr>
          <a:xfrm>
            <a:off x="419160" y="4997701"/>
            <a:ext cx="1586921" cy="1477328"/>
          </a:xfrm>
          <a:prstGeom prst="rect">
            <a:avLst/>
          </a:prstGeom>
          <a:noFill/>
        </p:spPr>
        <p:txBody>
          <a:bodyPr wrap="square" lIns="91440" tIns="45720" rIns="91440" bIns="45720" rtlCol="0" anchor="t">
            <a:spAutoFit/>
          </a:bodyPr>
          <a:lstStyle/>
          <a:p>
            <a:pPr marL="342900" indent="-342900">
              <a:buAutoNum type="arabicPeriod"/>
            </a:pPr>
            <a:r>
              <a:rPr lang="en-US" dirty="0"/>
              <a:t>Support Improved Facilities</a:t>
            </a:r>
          </a:p>
          <a:p>
            <a:pPr marL="342900" indent="-342900">
              <a:buAutoNum type="arabicPeriod"/>
            </a:pPr>
            <a:r>
              <a:rPr lang="en-US" dirty="0"/>
              <a:t>Support Road Diet</a:t>
            </a:r>
          </a:p>
        </p:txBody>
      </p:sp>
    </p:spTree>
    <p:extLst>
      <p:ext uri="{BB962C8B-B14F-4D97-AF65-F5344CB8AC3E}">
        <p14:creationId xmlns:p14="http://schemas.microsoft.com/office/powerpoint/2010/main" val="66632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12475-B334-F968-285D-51E2A88D2B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87B1C9-BEBA-7D94-FD58-6BD75802E5FC}"/>
              </a:ext>
            </a:extLst>
          </p:cNvPr>
          <p:cNvSpPr txBox="1"/>
          <p:nvPr/>
        </p:nvSpPr>
        <p:spPr>
          <a:xfrm>
            <a:off x="0" y="382971"/>
            <a:ext cx="12192000" cy="754437"/>
          </a:xfrm>
          <a:prstGeom prst="rect">
            <a:avLst/>
          </a:prstGeom>
          <a:solidFill>
            <a:schemeClr val="accent1"/>
          </a:solidFill>
        </p:spPr>
        <p:txBody>
          <a:bodyPr wrap="square" rtlCol="0" anchor="t">
            <a:spAutoFit/>
          </a:bodyPr>
          <a:lstStyle/>
          <a:p>
            <a:pPr algn="ctr">
              <a:lnSpc>
                <a:spcPct val="150000"/>
              </a:lnSpc>
            </a:pPr>
            <a:r>
              <a:rPr lang="en-US" sz="3200" b="1">
                <a:solidFill>
                  <a:schemeClr val="bg1"/>
                </a:solidFill>
                <a:latin typeface="Arial Black" panose="020B0A04020102020204" pitchFamily="34" charset="0"/>
                <a:cs typeface="Arial" panose="020B0604020202020204" pitchFamily="34" charset="0"/>
              </a:rPr>
              <a:t>Etowah Corridor Study</a:t>
            </a:r>
            <a:endParaRPr lang="en-US" sz="3200" b="1" dirty="0">
              <a:solidFill>
                <a:schemeClr val="bg1"/>
              </a:solidFill>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B0FB9DC-D38C-E47F-641F-F771803E672B}"/>
              </a:ext>
            </a:extLst>
          </p:cNvPr>
          <p:cNvSpPr txBox="1"/>
          <p:nvPr/>
        </p:nvSpPr>
        <p:spPr>
          <a:xfrm>
            <a:off x="3874956" y="1137408"/>
            <a:ext cx="4442088" cy="1015663"/>
          </a:xfrm>
          <a:prstGeom prst="rect">
            <a:avLst/>
          </a:prstGeom>
          <a:noFill/>
        </p:spPr>
        <p:txBody>
          <a:bodyPr wrap="square" rtlCol="0">
            <a:spAutoFit/>
          </a:bodyPr>
          <a:lstStyle/>
          <a:p>
            <a:pPr algn="ctr"/>
            <a:r>
              <a:rPr lang="en-US" sz="3000" b="1" dirty="0">
                <a:latin typeface="Arial Black" panose="020B0A04020102020204" pitchFamily="34" charset="0"/>
              </a:rPr>
              <a:t>Potential</a:t>
            </a:r>
          </a:p>
          <a:p>
            <a:pPr algn="ctr"/>
            <a:r>
              <a:rPr lang="en-US" sz="3000" b="1" dirty="0">
                <a:latin typeface="Arial Black" panose="020B0A04020102020204" pitchFamily="34" charset="0"/>
              </a:rPr>
              <a:t>Recommendations</a:t>
            </a:r>
          </a:p>
        </p:txBody>
      </p:sp>
      <p:pic>
        <p:nvPicPr>
          <p:cNvPr id="9" name="Picture 8" descr="A diagram of a road with cars and people walking&#10;&#10;Description automatically generated">
            <a:extLst>
              <a:ext uri="{FF2B5EF4-FFF2-40B4-BE49-F238E27FC236}">
                <a16:creationId xmlns:a16="http://schemas.microsoft.com/office/drawing/2014/main" id="{7EB3105E-9354-16A2-8E0C-0D75BBCBC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14" y="2246378"/>
            <a:ext cx="5329900" cy="4611622"/>
          </a:xfrm>
          <a:prstGeom prst="rect">
            <a:avLst/>
          </a:prstGeom>
        </p:spPr>
      </p:pic>
      <p:pic>
        <p:nvPicPr>
          <p:cNvPr id="11" name="Picture 10" descr="A road with cars and people on it&#10;&#10;Description automatically generated">
            <a:extLst>
              <a:ext uri="{FF2B5EF4-FFF2-40B4-BE49-F238E27FC236}">
                <a16:creationId xmlns:a16="http://schemas.microsoft.com/office/drawing/2014/main" id="{BD9FB3C8-1A40-A8C9-36EA-ADC17C035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888" y="2153071"/>
            <a:ext cx="4681498" cy="4704929"/>
          </a:xfrm>
          <a:prstGeom prst="rect">
            <a:avLst/>
          </a:prstGeom>
        </p:spPr>
      </p:pic>
    </p:spTree>
    <p:extLst>
      <p:ext uri="{BB962C8B-B14F-4D97-AF65-F5344CB8AC3E}">
        <p14:creationId xmlns:p14="http://schemas.microsoft.com/office/powerpoint/2010/main" val="168614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E1AA631D-5824-A95E-2607-33FE0CAE5986}"/>
              </a:ext>
            </a:extLst>
          </p:cNvPr>
          <p:cNvGraphicFramePr/>
          <p:nvPr>
            <p:extLst>
              <p:ext uri="{D42A27DB-BD31-4B8C-83A1-F6EECF244321}">
                <p14:modId xmlns:p14="http://schemas.microsoft.com/office/powerpoint/2010/main" val="4092997232"/>
              </p:ext>
            </p:extLst>
          </p:nvPr>
        </p:nvGraphicFramePr>
        <p:xfrm>
          <a:off x="3913051" y="1289198"/>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83211DD-AC9B-C2B3-FE00-98DF39DD5691}"/>
              </a:ext>
            </a:extLst>
          </p:cNvPr>
          <p:cNvSpPr txBox="1"/>
          <p:nvPr/>
        </p:nvSpPr>
        <p:spPr>
          <a:xfrm>
            <a:off x="0" y="349789"/>
            <a:ext cx="12192000" cy="754437"/>
          </a:xfrm>
          <a:prstGeom prst="rect">
            <a:avLst/>
          </a:prstGeom>
          <a:solidFill>
            <a:schemeClr val="accent1"/>
          </a:solidFill>
        </p:spPr>
        <p:txBody>
          <a:bodyPr wrap="square" rtlCol="0" anchor="t">
            <a:spAutoFit/>
          </a:bodyPr>
          <a:lstStyle/>
          <a:p>
            <a:pPr algn="ctr">
              <a:lnSpc>
                <a:spcPct val="150000"/>
              </a:lnSpc>
            </a:pPr>
            <a:r>
              <a:rPr lang="en-US" sz="3200" b="1">
                <a:solidFill>
                  <a:schemeClr val="bg1"/>
                </a:solidFill>
                <a:latin typeface="Arial Black" panose="020B0A04020102020204" pitchFamily="34" charset="0"/>
                <a:cs typeface="Arial" panose="020B0604020202020204" pitchFamily="34" charset="0"/>
              </a:rPr>
              <a:t>FY 2025/2026 Work Plan</a:t>
            </a:r>
          </a:p>
        </p:txBody>
      </p:sp>
      <p:sp>
        <p:nvSpPr>
          <p:cNvPr id="12" name="TextBox 11">
            <a:extLst>
              <a:ext uri="{FF2B5EF4-FFF2-40B4-BE49-F238E27FC236}">
                <a16:creationId xmlns:a16="http://schemas.microsoft.com/office/drawing/2014/main" id="{E77F641B-7BC2-5F26-5DF6-144925F2C38B}"/>
              </a:ext>
            </a:extLst>
          </p:cNvPr>
          <p:cNvSpPr txBox="1"/>
          <p:nvPr/>
        </p:nvSpPr>
        <p:spPr>
          <a:xfrm>
            <a:off x="1169423" y="1712200"/>
            <a:ext cx="3253361" cy="4401205"/>
          </a:xfrm>
          <a:prstGeom prst="rect">
            <a:avLst/>
          </a:prstGeom>
          <a:noFill/>
        </p:spPr>
        <p:txBody>
          <a:bodyPr wrap="square" rtlCol="0">
            <a:spAutoFit/>
          </a:bodyPr>
          <a:lstStyle/>
          <a:p>
            <a:r>
              <a:rPr lang="en-US" sz="2000" b="1" dirty="0">
                <a:solidFill>
                  <a:schemeClr val="tx1">
                    <a:lumMod val="85000"/>
                    <a:lumOff val="15000"/>
                  </a:schemeClr>
                </a:solidFill>
                <a:latin typeface="Arial Black" panose="020B0A04020102020204" pitchFamily="34" charset="0"/>
              </a:rPr>
              <a:t>Rural Planning &amp;</a:t>
            </a:r>
          </a:p>
          <a:p>
            <a:r>
              <a:rPr lang="en-US" sz="2000" b="1" dirty="0">
                <a:solidFill>
                  <a:schemeClr val="tx1">
                    <a:lumMod val="85000"/>
                    <a:lumOff val="15000"/>
                  </a:schemeClr>
                </a:solidFill>
                <a:latin typeface="Arial Black" panose="020B0A04020102020204" pitchFamily="34" charset="0"/>
              </a:rPr>
              <a:t>Program Management</a:t>
            </a:r>
          </a:p>
          <a:p>
            <a:endParaRPr lang="en-US" sz="2000" b="1" dirty="0">
              <a:solidFill>
                <a:schemeClr val="tx1">
                  <a:lumMod val="85000"/>
                  <a:lumOff val="15000"/>
                </a:schemeClr>
              </a:solidFill>
              <a:latin typeface="Arial Black" panose="020B0A04020102020204" pitchFamily="34" charset="0"/>
            </a:endParaRPr>
          </a:p>
          <a:p>
            <a:r>
              <a:rPr lang="en-US" sz="2000" b="1" dirty="0">
                <a:solidFill>
                  <a:schemeClr val="tx1">
                    <a:lumMod val="85000"/>
                    <a:lumOff val="15000"/>
                  </a:schemeClr>
                </a:solidFill>
                <a:latin typeface="Arial Black" panose="020B0A04020102020204" pitchFamily="34" charset="0"/>
              </a:rPr>
              <a:t>Community Outreach &amp; Engagement</a:t>
            </a:r>
          </a:p>
          <a:p>
            <a:endParaRPr lang="en-US" sz="2000" b="1" dirty="0">
              <a:solidFill>
                <a:schemeClr val="tx1">
                  <a:lumMod val="85000"/>
                  <a:lumOff val="15000"/>
                </a:schemeClr>
              </a:solidFill>
              <a:latin typeface="Arial Black" panose="020B0A04020102020204" pitchFamily="34" charset="0"/>
            </a:endParaRPr>
          </a:p>
          <a:p>
            <a:r>
              <a:rPr lang="en-US" sz="2000" b="1" dirty="0">
                <a:solidFill>
                  <a:schemeClr val="tx1">
                    <a:lumMod val="85000"/>
                    <a:lumOff val="15000"/>
                  </a:schemeClr>
                </a:solidFill>
                <a:latin typeface="Arial Black" panose="020B0A04020102020204" pitchFamily="34" charset="0"/>
              </a:rPr>
              <a:t>Transportation Grants Coordination</a:t>
            </a:r>
          </a:p>
          <a:p>
            <a:endParaRPr lang="en-US" sz="2000" b="1" dirty="0">
              <a:solidFill>
                <a:schemeClr val="tx1">
                  <a:lumMod val="85000"/>
                  <a:lumOff val="15000"/>
                </a:schemeClr>
              </a:solidFill>
              <a:latin typeface="Arial Black" panose="020B0A04020102020204" pitchFamily="34" charset="0"/>
            </a:endParaRPr>
          </a:p>
          <a:p>
            <a:r>
              <a:rPr lang="en-US" sz="2000" b="1" dirty="0">
                <a:solidFill>
                  <a:schemeClr val="tx1">
                    <a:lumMod val="85000"/>
                    <a:lumOff val="15000"/>
                  </a:schemeClr>
                </a:solidFill>
                <a:latin typeface="Arial Black" panose="020B0A04020102020204" pitchFamily="34" charset="0"/>
              </a:rPr>
              <a:t>Rural Planning Program Administration</a:t>
            </a:r>
          </a:p>
          <a:p>
            <a:endParaRPr lang="en-US" sz="2000" b="1" dirty="0">
              <a:solidFill>
                <a:schemeClr val="tx1">
                  <a:lumMod val="85000"/>
                  <a:lumOff val="15000"/>
                </a:schemeClr>
              </a:solidFill>
              <a:latin typeface="Arial Black" panose="020B0A04020102020204" pitchFamily="34" charset="0"/>
            </a:endParaRPr>
          </a:p>
          <a:p>
            <a:r>
              <a:rPr lang="en-US" sz="2000" b="1" dirty="0">
                <a:solidFill>
                  <a:schemeClr val="tx1">
                    <a:lumMod val="85000"/>
                    <a:lumOff val="15000"/>
                  </a:schemeClr>
                </a:solidFill>
                <a:highlight>
                  <a:srgbClr val="BD61B2"/>
                </a:highlight>
                <a:latin typeface="Arial Black" panose="020B0A04020102020204" pitchFamily="34" charset="0"/>
              </a:rPr>
              <a:t>RPO Focus</a:t>
            </a:r>
          </a:p>
        </p:txBody>
      </p:sp>
      <p:pic>
        <p:nvPicPr>
          <p:cNvPr id="14" name="Graphic 13" descr="Badge 1 with solid fill">
            <a:extLst>
              <a:ext uri="{FF2B5EF4-FFF2-40B4-BE49-F238E27FC236}">
                <a16:creationId xmlns:a16="http://schemas.microsoft.com/office/drawing/2014/main" id="{86ADF7D6-57AC-BC6E-5D55-139C6BDB2B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949" y="1487868"/>
            <a:ext cx="914400" cy="914400"/>
          </a:xfrm>
          <a:prstGeom prst="rect">
            <a:avLst/>
          </a:prstGeom>
        </p:spPr>
      </p:pic>
      <p:pic>
        <p:nvPicPr>
          <p:cNvPr id="16" name="Graphic 15" descr="Badge with solid fill">
            <a:extLst>
              <a:ext uri="{FF2B5EF4-FFF2-40B4-BE49-F238E27FC236}">
                <a16:creationId xmlns:a16="http://schemas.microsoft.com/office/drawing/2014/main" id="{1548F290-5A42-13FA-E16D-C4682A67E0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949" y="2469638"/>
            <a:ext cx="914400" cy="914400"/>
          </a:xfrm>
          <a:prstGeom prst="rect">
            <a:avLst/>
          </a:prstGeom>
        </p:spPr>
      </p:pic>
      <p:pic>
        <p:nvPicPr>
          <p:cNvPr id="18" name="Graphic 17" descr="Badge 3 with solid fill">
            <a:extLst>
              <a:ext uri="{FF2B5EF4-FFF2-40B4-BE49-F238E27FC236}">
                <a16:creationId xmlns:a16="http://schemas.microsoft.com/office/drawing/2014/main" id="{401CFC7E-7E44-E7C1-06CF-61F737C7FD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949" y="3455603"/>
            <a:ext cx="914400" cy="914400"/>
          </a:xfrm>
          <a:prstGeom prst="rect">
            <a:avLst/>
          </a:prstGeom>
        </p:spPr>
      </p:pic>
      <p:pic>
        <p:nvPicPr>
          <p:cNvPr id="20" name="Graphic 19" descr="Badge 4 with solid fill">
            <a:extLst>
              <a:ext uri="{FF2B5EF4-FFF2-40B4-BE49-F238E27FC236}">
                <a16:creationId xmlns:a16="http://schemas.microsoft.com/office/drawing/2014/main" id="{650E6CB0-80FA-C086-4BCE-648C4ACC02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949" y="4441568"/>
            <a:ext cx="914400" cy="914400"/>
          </a:xfrm>
          <a:prstGeom prst="rect">
            <a:avLst/>
          </a:prstGeom>
        </p:spPr>
      </p:pic>
      <p:pic>
        <p:nvPicPr>
          <p:cNvPr id="22" name="Graphic 21" descr="Badge 5 with solid fill">
            <a:extLst>
              <a:ext uri="{FF2B5EF4-FFF2-40B4-BE49-F238E27FC236}">
                <a16:creationId xmlns:a16="http://schemas.microsoft.com/office/drawing/2014/main" id="{24E868A2-94FD-6683-8C7F-508D1E3FF1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0949" y="5427389"/>
            <a:ext cx="914400" cy="914400"/>
          </a:xfrm>
          <a:prstGeom prst="rect">
            <a:avLst/>
          </a:prstGeom>
        </p:spPr>
      </p:pic>
    </p:spTree>
    <p:extLst>
      <p:ext uri="{BB962C8B-B14F-4D97-AF65-F5344CB8AC3E}">
        <p14:creationId xmlns:p14="http://schemas.microsoft.com/office/powerpoint/2010/main" val="33249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3211DD-AC9B-C2B3-FE00-98DF39DD5691}"/>
              </a:ext>
            </a:extLst>
          </p:cNvPr>
          <p:cNvSpPr txBox="1"/>
          <p:nvPr/>
        </p:nvSpPr>
        <p:spPr>
          <a:xfrm>
            <a:off x="0" y="349789"/>
            <a:ext cx="12192000" cy="754437"/>
          </a:xfrm>
          <a:prstGeom prst="rect">
            <a:avLst/>
          </a:prstGeom>
          <a:solidFill>
            <a:schemeClr val="accent1"/>
          </a:solidFill>
        </p:spPr>
        <p:txBody>
          <a:bodyPr wrap="square" rtlCol="0" anchor="t">
            <a:spAutoFit/>
          </a:bodyPr>
          <a:lstStyle/>
          <a:p>
            <a:pPr algn="ctr">
              <a:lnSpc>
                <a:spcPct val="150000"/>
              </a:lnSpc>
            </a:pPr>
            <a:r>
              <a:rPr lang="en-US" sz="3200" b="1">
                <a:solidFill>
                  <a:schemeClr val="bg1"/>
                </a:solidFill>
                <a:latin typeface="Arial Black" panose="020B0A04020102020204" pitchFamily="34" charset="0"/>
                <a:cs typeface="Arial" panose="020B0604020202020204" pitchFamily="34" charset="0"/>
              </a:rPr>
              <a:t>Task 5</a:t>
            </a:r>
          </a:p>
        </p:txBody>
      </p:sp>
      <p:sp>
        <p:nvSpPr>
          <p:cNvPr id="12" name="TextBox 11">
            <a:extLst>
              <a:ext uri="{FF2B5EF4-FFF2-40B4-BE49-F238E27FC236}">
                <a16:creationId xmlns:a16="http://schemas.microsoft.com/office/drawing/2014/main" id="{E77F641B-7BC2-5F26-5DF6-144925F2C38B}"/>
              </a:ext>
            </a:extLst>
          </p:cNvPr>
          <p:cNvSpPr txBox="1"/>
          <p:nvPr/>
        </p:nvSpPr>
        <p:spPr>
          <a:xfrm>
            <a:off x="1133912" y="1822543"/>
            <a:ext cx="4876271" cy="523220"/>
          </a:xfrm>
          <a:prstGeom prst="rect">
            <a:avLst/>
          </a:prstGeom>
          <a:noFill/>
        </p:spPr>
        <p:txBody>
          <a:bodyPr wrap="square" rtlCol="0">
            <a:spAutoFit/>
          </a:bodyPr>
          <a:lstStyle/>
          <a:p>
            <a:r>
              <a:rPr lang="en-US" sz="2800" b="1" dirty="0">
                <a:solidFill>
                  <a:schemeClr val="tx1">
                    <a:lumMod val="85000"/>
                    <a:lumOff val="15000"/>
                  </a:schemeClr>
                </a:solidFill>
                <a:latin typeface="Arial Black" panose="020B0A04020102020204" pitchFamily="34" charset="0"/>
              </a:rPr>
              <a:t>RPO Focus</a:t>
            </a:r>
          </a:p>
        </p:txBody>
      </p:sp>
      <p:sp>
        <p:nvSpPr>
          <p:cNvPr id="9" name="Rectangle 8">
            <a:extLst>
              <a:ext uri="{FF2B5EF4-FFF2-40B4-BE49-F238E27FC236}">
                <a16:creationId xmlns:a16="http://schemas.microsoft.com/office/drawing/2014/main" id="{97DBFF40-E75B-AEFF-6134-4CA7466D288C}"/>
              </a:ext>
            </a:extLst>
          </p:cNvPr>
          <p:cNvSpPr/>
          <p:nvPr/>
        </p:nvSpPr>
        <p:spPr>
          <a:xfrm>
            <a:off x="6389287" y="1939552"/>
            <a:ext cx="5172710" cy="3939540"/>
          </a:xfrm>
          <a:prstGeom prst="rect">
            <a:avLst/>
          </a:prstGeom>
          <a:noFill/>
        </p:spPr>
        <p:txBody>
          <a:bodyPr wrap="square" lIns="91440" tIns="45720" rIns="91440" bIns="45720">
            <a:spAutoFit/>
          </a:bodyPr>
          <a:lstStyle/>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Access Management Study</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Bicycle and Pedestrian Plan</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Corridor Study</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Road Diet Analysis</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Resurfacing and/or Striping Plan</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Transportation Facility Inventory</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Transportation Feasibility Study</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Transportation Systems Management &amp; Operations</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Other creative ideas </a:t>
            </a:r>
            <a:endPar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endParaRPr>
          </a:p>
        </p:txBody>
      </p:sp>
      <p:sp>
        <p:nvSpPr>
          <p:cNvPr id="5" name="Rectangle 4">
            <a:extLst>
              <a:ext uri="{FF2B5EF4-FFF2-40B4-BE49-F238E27FC236}">
                <a16:creationId xmlns:a16="http://schemas.microsoft.com/office/drawing/2014/main" id="{4D156601-D3AB-1E63-0FC8-513AA7B432C9}"/>
              </a:ext>
            </a:extLst>
          </p:cNvPr>
          <p:cNvSpPr/>
          <p:nvPr/>
        </p:nvSpPr>
        <p:spPr>
          <a:xfrm>
            <a:off x="1182287" y="3567352"/>
            <a:ext cx="4376340" cy="1211767"/>
          </a:xfrm>
          <a:prstGeom prst="rect">
            <a:avLst/>
          </a:prstGeom>
          <a:noFill/>
        </p:spPr>
        <p:txBody>
          <a:bodyPr wrap="none" lIns="91440" tIns="45720" rIns="91440" bIns="45720">
            <a:prstTxWarp prst="textWave2">
              <a:avLst/>
            </a:prstTxWarp>
            <a:spAutoFit/>
          </a:bodyPr>
          <a:lstStyle/>
          <a:p>
            <a:pPr algn="ctr"/>
            <a:r>
              <a:rPr lang="en-US" sz="5400" b="1" cap="none" spc="0"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Abadi" panose="020B0604020104020204" pitchFamily="34" charset="0"/>
              </a:rPr>
              <a:t>Transportation</a:t>
            </a:r>
          </a:p>
        </p:txBody>
      </p:sp>
      <p:pic>
        <p:nvPicPr>
          <p:cNvPr id="8" name="Graphic 7" descr="Badge 5 with solid fill">
            <a:extLst>
              <a:ext uri="{FF2B5EF4-FFF2-40B4-BE49-F238E27FC236}">
                <a16:creationId xmlns:a16="http://schemas.microsoft.com/office/drawing/2014/main" id="{BBC93E5B-B0B8-B291-8145-9FE332C233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512" y="1626953"/>
            <a:ext cx="914400" cy="914400"/>
          </a:xfrm>
          <a:prstGeom prst="rect">
            <a:avLst/>
          </a:prstGeom>
        </p:spPr>
      </p:pic>
      <p:sp>
        <p:nvSpPr>
          <p:cNvPr id="2" name="Rectangle 1">
            <a:extLst>
              <a:ext uri="{FF2B5EF4-FFF2-40B4-BE49-F238E27FC236}">
                <a16:creationId xmlns:a16="http://schemas.microsoft.com/office/drawing/2014/main" id="{293E534D-3DDC-5478-E7A0-3F341B710A7F}"/>
              </a:ext>
            </a:extLst>
          </p:cNvPr>
          <p:cNvSpPr/>
          <p:nvPr/>
        </p:nvSpPr>
        <p:spPr>
          <a:xfrm>
            <a:off x="1182287" y="2695549"/>
            <a:ext cx="4376340" cy="933855"/>
          </a:xfrm>
          <a:prstGeom prst="rect">
            <a:avLst/>
          </a:prstGeom>
          <a:noFill/>
        </p:spPr>
        <p:txBody>
          <a:bodyPr wrap="none" lIns="91440" tIns="45720" rIns="91440" bIns="45720">
            <a:prstTxWarp prst="textWave2">
              <a:avLst/>
            </a:prstTxWarp>
            <a:spAutoFit/>
          </a:bodyPr>
          <a:lstStyle/>
          <a:p>
            <a:pPr algn="ctr"/>
            <a:r>
              <a:rPr lang="en-US" sz="5400" b="1" cap="none" spc="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Abadi" panose="020B0604020104020204" pitchFamily="34" charset="0"/>
              </a:rPr>
              <a:t>Southeast</a:t>
            </a:r>
          </a:p>
        </p:txBody>
      </p:sp>
      <p:sp>
        <p:nvSpPr>
          <p:cNvPr id="3" name="Rectangle 2">
            <a:extLst>
              <a:ext uri="{FF2B5EF4-FFF2-40B4-BE49-F238E27FC236}">
                <a16:creationId xmlns:a16="http://schemas.microsoft.com/office/drawing/2014/main" id="{201423DD-E412-5A34-1F46-867E72B2317B}"/>
              </a:ext>
            </a:extLst>
          </p:cNvPr>
          <p:cNvSpPr/>
          <p:nvPr/>
        </p:nvSpPr>
        <p:spPr>
          <a:xfrm>
            <a:off x="1487055" y="4636655"/>
            <a:ext cx="3916218" cy="1044994"/>
          </a:xfrm>
          <a:prstGeom prst="rect">
            <a:avLst/>
          </a:prstGeom>
          <a:noFill/>
        </p:spPr>
        <p:txBody>
          <a:bodyPr wrap="none" lIns="91440" tIns="45720" rIns="91440" bIns="45720">
            <a:prstTxWarp prst="textWave2">
              <a:avLst/>
            </a:prstTxWarp>
            <a:spAutoFit/>
          </a:bodyPr>
          <a:lstStyle/>
          <a:p>
            <a:pPr algn="ctr"/>
            <a:r>
              <a:rPr lang="en-US" sz="54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Abadi" panose="020B0604020104020204" pitchFamily="34" charset="0"/>
              </a:rPr>
              <a:t>Planning</a:t>
            </a:r>
            <a:endParaRPr lang="en-US" sz="5400" b="1" cap="none" spc="0"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Abadi" panose="020B0604020104020204" pitchFamily="34" charset="0"/>
            </a:endParaRPr>
          </a:p>
        </p:txBody>
      </p:sp>
      <p:sp>
        <p:nvSpPr>
          <p:cNvPr id="4" name="Rectangle 3">
            <a:extLst>
              <a:ext uri="{FF2B5EF4-FFF2-40B4-BE49-F238E27FC236}">
                <a16:creationId xmlns:a16="http://schemas.microsoft.com/office/drawing/2014/main" id="{55CE59F0-C1E1-7A81-88DE-FD184254AF1F}"/>
              </a:ext>
            </a:extLst>
          </p:cNvPr>
          <p:cNvSpPr/>
          <p:nvPr/>
        </p:nvSpPr>
        <p:spPr>
          <a:xfrm>
            <a:off x="1866159" y="5599174"/>
            <a:ext cx="2750229" cy="830606"/>
          </a:xfrm>
          <a:prstGeom prst="rect">
            <a:avLst/>
          </a:prstGeom>
          <a:noFill/>
        </p:spPr>
        <p:txBody>
          <a:bodyPr wrap="none" lIns="91440" tIns="45720" rIns="91440" bIns="45720">
            <a:prstTxWarp prst="textWave2">
              <a:avLst/>
            </a:prstTxWarp>
            <a:spAutoFit/>
          </a:bodyPr>
          <a:lstStyle/>
          <a:p>
            <a:pPr algn="ctr"/>
            <a:r>
              <a:rPr lang="en-US" sz="5400" b="1" cap="none" spc="0"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Abadi" panose="020B0604020104020204" pitchFamily="34" charset="0"/>
              </a:rPr>
              <a:t>Grant</a:t>
            </a:r>
          </a:p>
        </p:txBody>
      </p:sp>
    </p:spTree>
    <p:extLst>
      <p:ext uri="{BB962C8B-B14F-4D97-AF65-F5344CB8AC3E}">
        <p14:creationId xmlns:p14="http://schemas.microsoft.com/office/powerpoint/2010/main" val="2872890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1C9AE-0A5D-5400-D253-54816AB3D7C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995B384-8184-0F54-FB77-F19FB8603A47}"/>
              </a:ext>
            </a:extLst>
          </p:cNvPr>
          <p:cNvSpPr txBox="1"/>
          <p:nvPr/>
        </p:nvSpPr>
        <p:spPr>
          <a:xfrm>
            <a:off x="0" y="349789"/>
            <a:ext cx="12192000" cy="754437"/>
          </a:xfrm>
          <a:prstGeom prst="rect">
            <a:avLst/>
          </a:prstGeom>
          <a:solidFill>
            <a:schemeClr val="accent1"/>
          </a:solidFill>
        </p:spPr>
        <p:txBody>
          <a:bodyPr wrap="square" rtlCol="0" anchor="t">
            <a:spAutoFit/>
          </a:bodyPr>
          <a:lstStyle/>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Southeast Transportation Planning Grants</a:t>
            </a:r>
          </a:p>
        </p:txBody>
      </p:sp>
      <p:sp>
        <p:nvSpPr>
          <p:cNvPr id="9" name="Rectangle 8">
            <a:extLst>
              <a:ext uri="{FF2B5EF4-FFF2-40B4-BE49-F238E27FC236}">
                <a16:creationId xmlns:a16="http://schemas.microsoft.com/office/drawing/2014/main" id="{3A4AA701-65DD-AE09-44BC-D60F537A231A}"/>
              </a:ext>
            </a:extLst>
          </p:cNvPr>
          <p:cNvSpPr/>
          <p:nvPr/>
        </p:nvSpPr>
        <p:spPr>
          <a:xfrm>
            <a:off x="6184598" y="1453146"/>
            <a:ext cx="5739925" cy="5170646"/>
          </a:xfrm>
          <a:prstGeom prst="rect">
            <a:avLst/>
          </a:prstGeom>
          <a:noFill/>
        </p:spPr>
        <p:txBody>
          <a:bodyPr wrap="square" lIns="91440" tIns="45720" rIns="91440" bIns="45720" anchor="t">
            <a:spAutoFit/>
          </a:bodyPr>
          <a:lstStyle/>
          <a:p>
            <a:r>
              <a:rPr lang="en-US" sz="3000" dirty="0">
                <a:ln w="0"/>
                <a:effectLst>
                  <a:outerShdw blurRad="38100" dist="19050" dir="2700000" algn="tl" rotWithShape="0">
                    <a:schemeClr val="dk1">
                      <a:alpha val="40000"/>
                    </a:schemeClr>
                  </a:outerShdw>
                </a:effectLst>
                <a:latin typeface="Arial Black" panose="020B0A04020102020204" pitchFamily="34" charset="0"/>
              </a:rPr>
              <a:t>2025/2026 Timeline</a:t>
            </a:r>
          </a:p>
          <a:p>
            <a:pPr marL="342900" indent="-342900">
              <a:buFont typeface="Wingdings" panose="05000000000000000000" pitchFamily="2" charset="2"/>
              <a:buChar char="§"/>
            </a:pPr>
            <a:r>
              <a:rPr lang="en-US" sz="2500" u="sng" dirty="0">
                <a:ln w="0"/>
                <a:effectLst>
                  <a:outerShdw blurRad="38100" dist="19050" dir="2700000" algn="tl" rotWithShape="0">
                    <a:schemeClr val="dk1">
                      <a:alpha val="40000"/>
                    </a:schemeClr>
                  </a:outerShdw>
                </a:effectLst>
                <a:latin typeface="Abadi"/>
              </a:rPr>
              <a:t>April</a:t>
            </a:r>
            <a:r>
              <a:rPr lang="en-US" sz="2500" dirty="0">
                <a:ln w="0"/>
                <a:effectLst>
                  <a:outerShdw blurRad="38100" dist="19050" dir="2700000" algn="tl" rotWithShape="0">
                    <a:schemeClr val="dk1">
                      <a:alpha val="40000"/>
                    </a:schemeClr>
                  </a:outerShdw>
                </a:effectLst>
                <a:latin typeface="Abadi"/>
              </a:rPr>
              <a:t> – Applications due</a:t>
            </a:r>
            <a:endParaRPr lang="en-US" sz="2500" dirty="0">
              <a:ln w="0"/>
              <a:effectLst>
                <a:outerShdw blurRad="38100" dist="19050" dir="2700000" algn="tl" rotWithShape="0">
                  <a:srgbClr val="000000">
                    <a:alpha val="40000"/>
                  </a:srgbClr>
                </a:outerShdw>
              </a:effectLst>
              <a:latin typeface="Abadi" panose="020B0604020104020204" pitchFamily="34" charset="0"/>
            </a:endParaRPr>
          </a:p>
          <a:p>
            <a:pPr marL="342900" indent="-342900">
              <a:buFont typeface="Wingdings" panose="05000000000000000000" pitchFamily="2" charset="2"/>
              <a:buChar char="§"/>
            </a:pPr>
            <a:r>
              <a:rPr lang="en-US" sz="2500" b="0" u="sng"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May</a:t>
            </a:r>
            <a:r>
              <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 – Award Grantees</a:t>
            </a:r>
          </a:p>
          <a:p>
            <a:pPr marL="342900" indent="-342900">
              <a:buFont typeface="Wingdings" panose="05000000000000000000" pitchFamily="2" charset="2"/>
              <a:buChar char="§"/>
            </a:pPr>
            <a:r>
              <a:rPr lang="en-US" sz="2500" u="sng" dirty="0">
                <a:ln w="0"/>
                <a:effectLst>
                  <a:outerShdw blurRad="38100" dist="19050" dir="2700000" algn="tl" rotWithShape="0">
                    <a:schemeClr val="dk1">
                      <a:alpha val="40000"/>
                    </a:schemeClr>
                  </a:outerShdw>
                </a:effectLst>
                <a:latin typeface="Abadi" panose="020B0604020104020204" pitchFamily="34" charset="0"/>
              </a:rPr>
              <a:t>June</a:t>
            </a:r>
            <a:r>
              <a:rPr lang="en-US" sz="2500" dirty="0">
                <a:ln w="0"/>
                <a:effectLst>
                  <a:outerShdw blurRad="38100" dist="19050" dir="2700000" algn="tl" rotWithShape="0">
                    <a:schemeClr val="dk1">
                      <a:alpha val="40000"/>
                    </a:schemeClr>
                  </a:outerShdw>
                </a:effectLst>
                <a:latin typeface="Abadi" panose="020B0604020104020204" pitchFamily="34" charset="0"/>
              </a:rPr>
              <a:t> – Release RFP</a:t>
            </a:r>
          </a:p>
          <a:p>
            <a:pPr marL="342900" indent="-342900">
              <a:buFont typeface="Wingdings" panose="05000000000000000000" pitchFamily="2" charset="2"/>
              <a:buChar char="§"/>
            </a:pPr>
            <a:r>
              <a:rPr lang="en-US" sz="2500" b="0" u="sng"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July</a:t>
            </a:r>
            <a:r>
              <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 – RFP due</a:t>
            </a:r>
          </a:p>
          <a:p>
            <a:pPr marL="342900" indent="-342900">
              <a:buFont typeface="Wingdings" panose="05000000000000000000" pitchFamily="2" charset="2"/>
              <a:buChar char="§"/>
            </a:pPr>
            <a:r>
              <a:rPr lang="en-US" sz="2500" u="sng" dirty="0">
                <a:ln w="0"/>
                <a:effectLst>
                  <a:outerShdw blurRad="38100" dist="19050" dir="2700000" algn="tl" rotWithShape="0">
                    <a:schemeClr val="dk1">
                      <a:alpha val="40000"/>
                    </a:schemeClr>
                  </a:outerShdw>
                </a:effectLst>
                <a:latin typeface="Abadi" panose="020B0604020104020204" pitchFamily="34" charset="0"/>
              </a:rPr>
              <a:t>August – January</a:t>
            </a:r>
            <a:r>
              <a:rPr lang="en-US" sz="2500" dirty="0">
                <a:ln w="0"/>
                <a:effectLst>
                  <a:outerShdw blurRad="38100" dist="19050" dir="2700000" algn="tl" rotWithShape="0">
                    <a:schemeClr val="dk1">
                      <a:alpha val="40000"/>
                    </a:schemeClr>
                  </a:outerShdw>
                </a:effectLst>
                <a:latin typeface="Abadi" panose="020B0604020104020204" pitchFamily="34" charset="0"/>
              </a:rPr>
              <a:t> – data collection and analysis, public meeting, etc. </a:t>
            </a:r>
          </a:p>
          <a:p>
            <a:pPr marL="342900" indent="-342900">
              <a:buFont typeface="Wingdings" panose="05000000000000000000" pitchFamily="2" charset="2"/>
              <a:buChar char="§"/>
            </a:pPr>
            <a:r>
              <a:rPr lang="en-US" sz="2500" b="0" u="sng"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January – February</a:t>
            </a:r>
            <a:r>
              <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 </a:t>
            </a:r>
            <a:r>
              <a:rPr lang="en-US" sz="2500" dirty="0">
                <a:ln w="0"/>
                <a:effectLst>
                  <a:outerShdw blurRad="38100" dist="19050" dir="2700000" algn="tl" rotWithShape="0">
                    <a:schemeClr val="dk1">
                      <a:alpha val="40000"/>
                    </a:schemeClr>
                  </a:outerShdw>
                </a:effectLst>
                <a:latin typeface="Abadi" panose="020B0604020104020204" pitchFamily="34" charset="0"/>
              </a:rPr>
              <a:t>– 1</a:t>
            </a:r>
            <a:r>
              <a:rPr lang="en-US" sz="2500" baseline="30000" dirty="0">
                <a:ln w="0"/>
                <a:effectLst>
                  <a:outerShdw blurRad="38100" dist="19050" dir="2700000" algn="tl" rotWithShape="0">
                    <a:schemeClr val="dk1">
                      <a:alpha val="40000"/>
                    </a:schemeClr>
                  </a:outerShdw>
                </a:effectLst>
                <a:latin typeface="Abadi" panose="020B0604020104020204" pitchFamily="34" charset="0"/>
              </a:rPr>
              <a:t>st</a:t>
            </a:r>
            <a:r>
              <a:rPr lang="en-US" sz="2500" dirty="0">
                <a:ln w="0"/>
                <a:effectLst>
                  <a:outerShdw blurRad="38100" dist="19050" dir="2700000" algn="tl" rotWithShape="0">
                    <a:schemeClr val="dk1">
                      <a:alpha val="40000"/>
                    </a:schemeClr>
                  </a:outerShdw>
                </a:effectLst>
                <a:latin typeface="Abadi" panose="020B0604020104020204" pitchFamily="34" charset="0"/>
              </a:rPr>
              <a:t> draft of plan circulated for review</a:t>
            </a:r>
          </a:p>
          <a:p>
            <a:pPr marL="342900" indent="-342900">
              <a:buFont typeface="Wingdings" panose="05000000000000000000" pitchFamily="2" charset="2"/>
              <a:buChar char="§"/>
            </a:pPr>
            <a:r>
              <a:rPr lang="en-US" sz="2500" u="sng" dirty="0">
                <a:ln w="0"/>
                <a:effectLst>
                  <a:outerShdw blurRad="38100" dist="19050" dir="2700000" algn="tl" rotWithShape="0">
                    <a:schemeClr val="dk1">
                      <a:alpha val="40000"/>
                    </a:schemeClr>
                  </a:outerShdw>
                </a:effectLst>
                <a:latin typeface="Abadi" panose="020B0604020104020204" pitchFamily="34" charset="0"/>
              </a:rPr>
              <a:t>March</a:t>
            </a:r>
            <a:r>
              <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 – Final dr</a:t>
            </a:r>
            <a:r>
              <a:rPr lang="en-US" sz="2500" dirty="0">
                <a:ln w="0"/>
                <a:effectLst>
                  <a:outerShdw blurRad="38100" dist="19050" dir="2700000" algn="tl" rotWithShape="0">
                    <a:schemeClr val="dk1">
                      <a:alpha val="40000"/>
                    </a:schemeClr>
                  </a:outerShdw>
                </a:effectLst>
                <a:latin typeface="Abadi" panose="020B0604020104020204" pitchFamily="34" charset="0"/>
              </a:rPr>
              <a:t>aft due</a:t>
            </a:r>
          </a:p>
          <a:p>
            <a:pPr marL="342900" indent="-342900">
              <a:buFont typeface="Wingdings" panose="05000000000000000000" pitchFamily="2" charset="2"/>
              <a:buChar char="§"/>
            </a:pPr>
            <a:r>
              <a:rPr lang="en-US" sz="2500" b="0" u="sng"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April</a:t>
            </a:r>
            <a:r>
              <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 – Adoption by local government</a:t>
            </a:r>
          </a:p>
          <a:p>
            <a:pPr marL="342900" indent="-342900">
              <a:buFont typeface="Wingdings" panose="05000000000000000000" pitchFamily="2" charset="2"/>
              <a:buChar char="§"/>
            </a:pPr>
            <a:r>
              <a:rPr lang="en-US" sz="2500" u="sng" dirty="0">
                <a:ln w="0"/>
                <a:effectLst>
                  <a:outerShdw blurRad="38100" dist="19050" dir="2700000" algn="tl" rotWithShape="0">
                    <a:schemeClr val="dk1">
                      <a:alpha val="40000"/>
                    </a:schemeClr>
                  </a:outerShdw>
                </a:effectLst>
                <a:latin typeface="Abadi" panose="020B0604020104020204" pitchFamily="34" charset="0"/>
              </a:rPr>
              <a:t>May</a:t>
            </a:r>
            <a:r>
              <a:rPr lang="en-US" sz="2500" dirty="0">
                <a:ln w="0"/>
                <a:effectLst>
                  <a:outerShdw blurRad="38100" dist="19050" dir="2700000" algn="tl" rotWithShape="0">
                    <a:schemeClr val="dk1">
                      <a:alpha val="40000"/>
                    </a:schemeClr>
                  </a:outerShdw>
                </a:effectLst>
                <a:latin typeface="Abadi" panose="020B0604020104020204" pitchFamily="34" charset="0"/>
              </a:rPr>
              <a:t> – Conclusion of grant at the Spring RPO meeting</a:t>
            </a:r>
            <a:endPar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endParaRPr>
          </a:p>
        </p:txBody>
      </p:sp>
      <p:sp>
        <p:nvSpPr>
          <p:cNvPr id="6" name="Rectangle 5">
            <a:extLst>
              <a:ext uri="{FF2B5EF4-FFF2-40B4-BE49-F238E27FC236}">
                <a16:creationId xmlns:a16="http://schemas.microsoft.com/office/drawing/2014/main" id="{1CD000FC-45B0-029B-76EE-CE889F8E360C}"/>
              </a:ext>
            </a:extLst>
          </p:cNvPr>
          <p:cNvSpPr/>
          <p:nvPr/>
        </p:nvSpPr>
        <p:spPr>
          <a:xfrm>
            <a:off x="629420" y="1453146"/>
            <a:ext cx="5172710" cy="3631763"/>
          </a:xfrm>
          <a:prstGeom prst="rect">
            <a:avLst/>
          </a:prstGeom>
          <a:noFill/>
        </p:spPr>
        <p:txBody>
          <a:bodyPr wrap="square" lIns="91440" tIns="45720" rIns="91440" bIns="45720">
            <a:spAutoFit/>
          </a:bodyPr>
          <a:lstStyle/>
          <a:p>
            <a:r>
              <a:rPr lang="en-US" sz="3000" dirty="0">
                <a:ln w="0"/>
                <a:effectLst>
                  <a:outerShdw blurRad="38100" dist="19050" dir="2700000" algn="tl" rotWithShape="0">
                    <a:schemeClr val="dk1">
                      <a:alpha val="40000"/>
                    </a:schemeClr>
                  </a:outerShdw>
                </a:effectLst>
                <a:latin typeface="Arial Black" panose="020B0A04020102020204" pitchFamily="34" charset="0"/>
              </a:rPr>
              <a:t>Key Facts</a:t>
            </a:r>
          </a:p>
          <a:p>
            <a:pPr marL="342900" indent="-342900">
              <a:buFont typeface="Wingdings" panose="05000000000000000000" pitchFamily="2" charset="2"/>
              <a:buChar char="§"/>
            </a:pPr>
            <a:r>
              <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$25,000 max award for planning services</a:t>
            </a: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Project administered by the RPO and a pre-qualified TDOT consultant of your choosing</a:t>
            </a:r>
          </a:p>
          <a:p>
            <a:pPr marL="342900" indent="-342900">
              <a:buFont typeface="Wingdings" panose="05000000000000000000" pitchFamily="2" charset="2"/>
              <a:buChar char="§"/>
            </a:pPr>
            <a:r>
              <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rPr>
              <a:t>12-month timeline</a:t>
            </a:r>
            <a:r>
              <a:rPr lang="en-US" sz="2500" dirty="0">
                <a:ln w="0"/>
                <a:effectLst>
                  <a:outerShdw blurRad="38100" dist="19050" dir="2700000" algn="tl" rotWithShape="0">
                    <a:schemeClr val="dk1">
                      <a:alpha val="40000"/>
                    </a:schemeClr>
                  </a:outerShdw>
                </a:effectLst>
                <a:latin typeface="Abadi" panose="020B0604020104020204" pitchFamily="34" charset="0"/>
              </a:rPr>
              <a:t> from award</a:t>
            </a:r>
            <a:endPar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endParaRPr>
          </a:p>
          <a:p>
            <a:pPr marL="342900" indent="-342900">
              <a:buFont typeface="Wingdings" panose="05000000000000000000" pitchFamily="2" charset="2"/>
              <a:buChar char="§"/>
            </a:pPr>
            <a:r>
              <a:rPr lang="en-US" sz="2500" dirty="0">
                <a:ln w="0"/>
                <a:effectLst>
                  <a:outerShdw blurRad="38100" dist="19050" dir="2700000" algn="tl" rotWithShape="0">
                    <a:schemeClr val="dk1">
                      <a:alpha val="40000"/>
                    </a:schemeClr>
                  </a:outerShdw>
                </a:effectLst>
                <a:latin typeface="Abadi" panose="020B0604020104020204" pitchFamily="34" charset="0"/>
              </a:rPr>
              <a:t>Applications available now!</a:t>
            </a:r>
            <a:endPar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endParaRPr>
          </a:p>
          <a:p>
            <a:endParaRPr lang="en-US" sz="2500" b="0" cap="none" spc="0" dirty="0">
              <a:ln w="0"/>
              <a:solidFill>
                <a:schemeClr val="tx1"/>
              </a:solidFill>
              <a:effectLst>
                <a:outerShdw blurRad="38100" dist="19050" dir="2700000" algn="tl" rotWithShape="0">
                  <a:schemeClr val="dk1">
                    <a:alpha val="40000"/>
                  </a:schemeClr>
                </a:outerShdw>
              </a:effectLst>
              <a:latin typeface="Abadi" panose="020B0604020104020204" pitchFamily="34" charset="0"/>
            </a:endParaRPr>
          </a:p>
        </p:txBody>
      </p:sp>
    </p:spTree>
    <p:extLst>
      <p:ext uri="{BB962C8B-B14F-4D97-AF65-F5344CB8AC3E}">
        <p14:creationId xmlns:p14="http://schemas.microsoft.com/office/powerpoint/2010/main" val="93905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5080000" y="3581400"/>
            <a:ext cx="3962400" cy="419099"/>
          </a:xfrm>
        </p:spPr>
        <p:txBody>
          <a:bodyPr>
            <a:normAutofit/>
          </a:bodyPr>
          <a:lstStyle/>
          <a:p>
            <a:r>
              <a:rPr lang="en-US" dirty="0" err="1"/>
              <a:t>SouthEast</a:t>
            </a:r>
            <a:r>
              <a:rPr lang="en-US" dirty="0"/>
              <a:t> RPO Meeting</a:t>
            </a:r>
          </a:p>
        </p:txBody>
      </p:sp>
      <p:sp>
        <p:nvSpPr>
          <p:cNvPr id="18" name="Title 17"/>
          <p:cNvSpPr>
            <a:spLocks noGrp="1"/>
          </p:cNvSpPr>
          <p:nvPr>
            <p:ph type="title"/>
          </p:nvPr>
        </p:nvSpPr>
        <p:spPr/>
        <p:txBody>
          <a:bodyPr/>
          <a:lstStyle/>
          <a:p>
            <a:r>
              <a:rPr lang="en-US" sz="4267" dirty="0"/>
              <a:t>TDOT Update</a:t>
            </a:r>
          </a:p>
        </p:txBody>
      </p:sp>
      <p:sp>
        <p:nvSpPr>
          <p:cNvPr id="2" name="Text Placeholder 19">
            <a:extLst>
              <a:ext uri="{FF2B5EF4-FFF2-40B4-BE49-F238E27FC236}">
                <a16:creationId xmlns:a16="http://schemas.microsoft.com/office/drawing/2014/main" id="{6E83717B-251A-A0DB-E13B-DF9E9E24C90E}"/>
              </a:ext>
            </a:extLst>
          </p:cNvPr>
          <p:cNvSpPr txBox="1">
            <a:spLocks/>
          </p:cNvSpPr>
          <p:nvPr/>
        </p:nvSpPr>
        <p:spPr>
          <a:xfrm>
            <a:off x="203200" y="5059680"/>
            <a:ext cx="3962400" cy="1498600"/>
          </a:xfrm>
          <a:prstGeom prst="rect">
            <a:avLst/>
          </a:prstGeom>
        </p:spPr>
        <p:txBody>
          <a:bodyPr vert="horz" lIns="121920" tIns="60960" rIns="121920" bIns="60960" rtlCol="0">
            <a:normAutofit fontScale="92500" lnSpcReduction="20000"/>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514F50"/>
                </a:solidFill>
              </a:rPr>
              <a:t>D. Stacy Morrison</a:t>
            </a:r>
          </a:p>
          <a:p>
            <a:pPr marL="0" indent="0">
              <a:buNone/>
            </a:pPr>
            <a:r>
              <a:rPr lang="en-US" sz="2400" dirty="0">
                <a:solidFill>
                  <a:srgbClr val="514F50"/>
                </a:solidFill>
              </a:rPr>
              <a:t>TDOT Planning Manager</a:t>
            </a:r>
          </a:p>
          <a:p>
            <a:pPr marL="0" indent="0">
              <a:buNone/>
            </a:pPr>
            <a:r>
              <a:rPr lang="en-US" sz="2400" dirty="0">
                <a:solidFill>
                  <a:srgbClr val="514F50"/>
                </a:solidFill>
              </a:rPr>
              <a:t>Community Transportation  </a:t>
            </a:r>
          </a:p>
          <a:p>
            <a:pPr marL="0" indent="0">
              <a:buNone/>
            </a:pPr>
            <a:r>
              <a:rPr lang="en-US" sz="2400" dirty="0">
                <a:solidFill>
                  <a:srgbClr val="514F50"/>
                </a:solidFill>
              </a:rPr>
              <a:t>Stacy.Morrison@tn.gov</a:t>
            </a:r>
          </a:p>
        </p:txBody>
      </p:sp>
      <p:sp>
        <p:nvSpPr>
          <p:cNvPr id="3" name="TextBox 2">
            <a:extLst>
              <a:ext uri="{FF2B5EF4-FFF2-40B4-BE49-F238E27FC236}">
                <a16:creationId xmlns:a16="http://schemas.microsoft.com/office/drawing/2014/main" id="{81D49559-F3DF-7541-6BF8-40D2DCFD572F}"/>
              </a:ext>
            </a:extLst>
          </p:cNvPr>
          <p:cNvSpPr txBox="1"/>
          <p:nvPr/>
        </p:nvSpPr>
        <p:spPr>
          <a:xfrm>
            <a:off x="4368799" y="4297935"/>
            <a:ext cx="3454403" cy="441211"/>
          </a:xfrm>
          <a:prstGeom prst="rect">
            <a:avLst/>
          </a:prstGeom>
          <a:noFill/>
        </p:spPr>
        <p:txBody>
          <a:bodyPr wrap="square" rtlCol="0">
            <a:spAutoFit/>
          </a:bodyPr>
          <a:lstStyle/>
          <a:p>
            <a:pPr algn="ctr" defTabSz="1219170">
              <a:spcBef>
                <a:spcPct val="20000"/>
              </a:spcBef>
              <a:buClr>
                <a:srgbClr val="E71B1B"/>
              </a:buClr>
              <a:defRPr/>
            </a:pPr>
            <a:r>
              <a:rPr lang="en-US" sz="2267" dirty="0">
                <a:solidFill>
                  <a:srgbClr val="514F50"/>
                </a:solidFill>
                <a:latin typeface="Open Sans"/>
                <a:cs typeface="Open Sans"/>
              </a:rPr>
              <a:t>December 19th, 2024</a:t>
            </a:r>
          </a:p>
        </p:txBody>
      </p:sp>
    </p:spTree>
    <p:extLst>
      <p:ext uri="{BB962C8B-B14F-4D97-AF65-F5344CB8AC3E}">
        <p14:creationId xmlns:p14="http://schemas.microsoft.com/office/powerpoint/2010/main" val="268174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Project Types</a:t>
            </a:r>
          </a:p>
        </p:txBody>
      </p:sp>
      <p:sp>
        <p:nvSpPr>
          <p:cNvPr id="3" name="Content Placeholder 2"/>
          <p:cNvSpPr>
            <a:spLocks noGrp="1"/>
          </p:cNvSpPr>
          <p:nvPr>
            <p:ph idx="1"/>
          </p:nvPr>
        </p:nvSpPr>
        <p:spPr>
          <a:xfrm>
            <a:off x="609600" y="1701806"/>
            <a:ext cx="5080000" cy="4165599"/>
          </a:xfrm>
          <a:solidFill>
            <a:schemeClr val="bg2">
              <a:lumMod val="20000"/>
              <a:lumOff val="80000"/>
            </a:schemeClr>
          </a:solidFill>
          <a:ln>
            <a:solidFill>
              <a:schemeClr val="bg2">
                <a:lumMod val="50000"/>
              </a:schemeClr>
            </a:solidFill>
          </a:ln>
        </p:spPr>
        <p:txBody>
          <a:bodyPr/>
          <a:lstStyle/>
          <a:p>
            <a:r>
              <a:rPr lang="en-US" dirty="0"/>
              <a:t>Legislative Projects</a:t>
            </a:r>
          </a:p>
          <a:p>
            <a:pPr lvl="1"/>
            <a:r>
              <a:rPr lang="en-US" dirty="0"/>
              <a:t>Design-Bid Build Projects</a:t>
            </a:r>
          </a:p>
          <a:p>
            <a:pPr lvl="1"/>
            <a:r>
              <a:rPr lang="en-US" dirty="0"/>
              <a:t>P3-Choice Lanes / I55 Bridge</a:t>
            </a:r>
          </a:p>
          <a:p>
            <a:pPr lvl="1"/>
            <a:r>
              <a:rPr lang="en-US" dirty="0"/>
              <a:t>Alternative Delivery</a:t>
            </a:r>
          </a:p>
          <a:p>
            <a:r>
              <a:rPr lang="en-US" dirty="0"/>
              <a:t>Program Projects</a:t>
            </a:r>
          </a:p>
          <a:p>
            <a:pPr lvl="1"/>
            <a:r>
              <a:rPr lang="en-US" dirty="0"/>
              <a:t>Pavement Preservation</a:t>
            </a:r>
          </a:p>
          <a:p>
            <a:pPr lvl="1"/>
            <a:r>
              <a:rPr lang="en-US" dirty="0"/>
              <a:t>Bridge Replacement</a:t>
            </a:r>
          </a:p>
          <a:p>
            <a:pPr lvl="1"/>
            <a:r>
              <a:rPr lang="en-US" dirty="0"/>
              <a:t>State Industrial Access</a:t>
            </a:r>
          </a:p>
          <a:p>
            <a:pPr lvl="1"/>
            <a:r>
              <a:rPr lang="en-US" dirty="0"/>
              <a:t>Safety Projects</a:t>
            </a:r>
          </a:p>
        </p:txBody>
      </p:sp>
      <p:sp>
        <p:nvSpPr>
          <p:cNvPr id="8" name="Text Placeholder 2"/>
          <p:cNvSpPr txBox="1">
            <a:spLocks/>
          </p:cNvSpPr>
          <p:nvPr/>
        </p:nvSpPr>
        <p:spPr>
          <a:xfrm>
            <a:off x="609600" y="1701806"/>
            <a:ext cx="10972800" cy="4165599"/>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endParaRPr lang="en-JM" sz="2133" dirty="0"/>
          </a:p>
        </p:txBody>
      </p:sp>
      <p:sp>
        <p:nvSpPr>
          <p:cNvPr id="4" name="Content Placeholder 2">
            <a:extLst>
              <a:ext uri="{FF2B5EF4-FFF2-40B4-BE49-F238E27FC236}">
                <a16:creationId xmlns:a16="http://schemas.microsoft.com/office/drawing/2014/main" id="{35C7ED3C-C7EB-9D2B-9B40-918AB8E8E4FD}"/>
              </a:ext>
            </a:extLst>
          </p:cNvPr>
          <p:cNvSpPr txBox="1">
            <a:spLocks/>
          </p:cNvSpPr>
          <p:nvPr/>
        </p:nvSpPr>
        <p:spPr>
          <a:xfrm>
            <a:off x="5892800" y="1710278"/>
            <a:ext cx="5080000" cy="4165599"/>
          </a:xfrm>
          <a:prstGeom prst="rect">
            <a:avLst/>
          </a:prstGeom>
          <a:solidFill>
            <a:schemeClr val="accent2">
              <a:lumMod val="40000"/>
              <a:lumOff val="60000"/>
            </a:schemeClr>
          </a:solidFill>
          <a:ln>
            <a:solidFill>
              <a:schemeClr val="accent2">
                <a:lumMod val="50000"/>
              </a:schemeClr>
            </a:solidFill>
          </a:ln>
        </p:spPr>
        <p:txBody>
          <a:bodyPr vert="horz" lIns="121920" tIns="60960" rIns="121920" bIns="6096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r>
              <a:rPr lang="en-US" sz="2400" dirty="0">
                <a:solidFill>
                  <a:srgbClr val="666666"/>
                </a:solidFill>
              </a:rPr>
              <a:t>Funding</a:t>
            </a:r>
          </a:p>
          <a:p>
            <a:pPr marL="990575" lvl="1" indent="-380990" defTabSz="1219170"/>
            <a:r>
              <a:rPr lang="en-US" sz="2133" dirty="0">
                <a:solidFill>
                  <a:srgbClr val="666666"/>
                </a:solidFill>
              </a:rPr>
              <a:t>$15B in 10-Year Plan</a:t>
            </a:r>
          </a:p>
          <a:p>
            <a:pPr marL="990575" lvl="1" indent="-380990" defTabSz="1219170"/>
            <a:r>
              <a:rPr lang="en-US" sz="2133" dirty="0">
                <a:solidFill>
                  <a:srgbClr val="666666"/>
                </a:solidFill>
              </a:rPr>
              <a:t>55% for Legislative Projects</a:t>
            </a:r>
          </a:p>
          <a:p>
            <a:pPr marL="990575" lvl="1" indent="-380990" defTabSz="1219170"/>
            <a:r>
              <a:rPr lang="en-US" sz="2133" dirty="0">
                <a:solidFill>
                  <a:srgbClr val="666666"/>
                </a:solidFill>
              </a:rPr>
              <a:t>45% for Program Projects</a:t>
            </a:r>
          </a:p>
          <a:p>
            <a:pPr marL="990575" lvl="1" indent="-380990" defTabSz="1219170"/>
            <a:r>
              <a:rPr lang="en-US" sz="2133" dirty="0">
                <a:solidFill>
                  <a:srgbClr val="666666"/>
                </a:solidFill>
              </a:rPr>
              <a:t>Each Region receives 25-35% of “standard” $12B Federal and State Funding</a:t>
            </a:r>
          </a:p>
          <a:p>
            <a:pPr marL="990575" lvl="1" indent="-380990" defTabSz="1219170"/>
            <a:r>
              <a:rPr lang="en-US" sz="2133" dirty="0">
                <a:solidFill>
                  <a:srgbClr val="666666"/>
                </a:solidFill>
              </a:rPr>
              <a:t>$3B TMA Funding split evenly between Regions, Each Region receives 25% (750K)</a:t>
            </a:r>
          </a:p>
          <a:p>
            <a:pPr marL="990575" lvl="1" indent="-380990" defTabSz="1219170"/>
            <a:endParaRPr lang="en-US" sz="2133" dirty="0">
              <a:solidFill>
                <a:srgbClr val="666666"/>
              </a:solidFill>
            </a:endParaRPr>
          </a:p>
        </p:txBody>
      </p:sp>
    </p:spTree>
    <p:extLst>
      <p:ext uri="{BB962C8B-B14F-4D97-AF65-F5344CB8AC3E}">
        <p14:creationId xmlns:p14="http://schemas.microsoft.com/office/powerpoint/2010/main" val="111827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Information on Projects</a:t>
            </a:r>
          </a:p>
        </p:txBody>
      </p:sp>
      <p:sp>
        <p:nvSpPr>
          <p:cNvPr id="3" name="Content Placeholder 2"/>
          <p:cNvSpPr>
            <a:spLocks noGrp="1"/>
          </p:cNvSpPr>
          <p:nvPr>
            <p:ph idx="1"/>
          </p:nvPr>
        </p:nvSpPr>
        <p:spPr>
          <a:xfrm>
            <a:off x="609600" y="1701805"/>
            <a:ext cx="10972800" cy="4978395"/>
          </a:xfrm>
        </p:spPr>
        <p:txBody>
          <a:bodyPr>
            <a:normAutofit/>
          </a:bodyPr>
          <a:lstStyle/>
          <a:p>
            <a:r>
              <a:rPr lang="en-US" dirty="0">
                <a:hlinkClick r:id="rId2"/>
              </a:rPr>
              <a:t>10-Year Plan: Build With Us (tn.gov)</a:t>
            </a:r>
            <a:endParaRPr lang="en-US" dirty="0"/>
          </a:p>
          <a:p>
            <a:pPr lvl="1"/>
            <a:r>
              <a:rPr lang="en-US" dirty="0"/>
              <a:t>Plan will be updated annually – Expected first Quarter each Year</a:t>
            </a:r>
          </a:p>
          <a:p>
            <a:pPr lvl="1"/>
            <a:r>
              <a:rPr lang="en-US" dirty="0"/>
              <a:t>Will add Statewide Partnership Program Projects</a:t>
            </a:r>
          </a:p>
          <a:p>
            <a:pPr lvl="1"/>
            <a:r>
              <a:rPr lang="en-US" dirty="0"/>
              <a:t>Goal is to be consistent across years</a:t>
            </a:r>
          </a:p>
          <a:p>
            <a:pPr lvl="1"/>
            <a:r>
              <a:rPr lang="en-US" dirty="0"/>
              <a:t>10-Year Plan feeds our 3-Year Multimodal Program</a:t>
            </a:r>
          </a:p>
          <a:p>
            <a:pPr lvl="1"/>
            <a:r>
              <a:rPr lang="en-US" dirty="0">
                <a:hlinkClick r:id="rId3"/>
              </a:rPr>
              <a:t>TDOT </a:t>
            </a:r>
            <a:r>
              <a:rPr lang="en-US" dirty="0" err="1">
                <a:hlinkClick r:id="rId3"/>
              </a:rPr>
              <a:t>Smartway</a:t>
            </a:r>
            <a:r>
              <a:rPr lang="en-US" dirty="0">
                <a:hlinkClick r:id="rId3"/>
              </a:rPr>
              <a:t> Projects</a:t>
            </a:r>
            <a:endParaRPr lang="en-US" dirty="0"/>
          </a:p>
          <a:p>
            <a:r>
              <a:rPr lang="en-US" dirty="0">
                <a:hlinkClick r:id="rId4"/>
              </a:rPr>
              <a:t>3-Year Alternative Delivery Plan</a:t>
            </a:r>
            <a:endParaRPr lang="en-US" dirty="0"/>
          </a:p>
          <a:p>
            <a:r>
              <a:rPr lang="en-US" dirty="0">
                <a:hlinkClick r:id="rId5"/>
              </a:rPr>
              <a:t>3-Year Bridge Plans</a:t>
            </a:r>
            <a:endParaRPr lang="en-US" dirty="0"/>
          </a:p>
          <a:p>
            <a:r>
              <a:rPr lang="en-US" dirty="0">
                <a:hlinkClick r:id="rId6"/>
              </a:rPr>
              <a:t>3-Year Safety Plan</a:t>
            </a:r>
            <a:endParaRPr lang="en-US" dirty="0"/>
          </a:p>
          <a:p>
            <a:r>
              <a:rPr lang="en-US" dirty="0">
                <a:hlinkClick r:id="rId7"/>
              </a:rPr>
              <a:t>3-Year Pavement Plan</a:t>
            </a:r>
            <a:endParaRPr lang="en-US" dirty="0"/>
          </a:p>
          <a:p>
            <a:endParaRPr lang="en-US" dirty="0"/>
          </a:p>
        </p:txBody>
      </p:sp>
    </p:spTree>
    <p:extLst>
      <p:ext uri="{BB962C8B-B14F-4D97-AF65-F5344CB8AC3E}">
        <p14:creationId xmlns:p14="http://schemas.microsoft.com/office/powerpoint/2010/main" val="1417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1000"/>
                                        <p:tgtEl>
                                          <p:spTgt spid="3">
                                            <p:txEl>
                                              <p:pRg st="9" end="9"/>
                                            </p:txEl>
                                          </p:spTgt>
                                        </p:tgtEl>
                                      </p:cBhvr>
                                    </p:animEffect>
                                    <p:anim calcmode="lin" valueType="num">
                                      <p:cBhvr>
                                        <p:cTn id="1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9873-2F5A-4D9B-11CC-4F94D602F822}"/>
              </a:ext>
            </a:extLst>
          </p:cNvPr>
          <p:cNvSpPr>
            <a:spLocks noGrp="1"/>
          </p:cNvSpPr>
          <p:nvPr>
            <p:ph type="title"/>
          </p:nvPr>
        </p:nvSpPr>
        <p:spPr/>
        <p:txBody>
          <a:bodyPr/>
          <a:lstStyle/>
          <a:p>
            <a:r>
              <a:rPr lang="en-US" dirty="0"/>
              <a:t>Program Projects</a:t>
            </a:r>
          </a:p>
        </p:txBody>
      </p:sp>
      <p:pic>
        <p:nvPicPr>
          <p:cNvPr id="5" name="Content Placeholder 4">
            <a:extLst>
              <a:ext uri="{FF2B5EF4-FFF2-40B4-BE49-F238E27FC236}">
                <a16:creationId xmlns:a16="http://schemas.microsoft.com/office/drawing/2014/main" id="{A0C1686C-EA5D-3638-E967-160EC495214D}"/>
              </a:ext>
            </a:extLst>
          </p:cNvPr>
          <p:cNvPicPr>
            <a:picLocks noGrp="1" noChangeAspect="1"/>
          </p:cNvPicPr>
          <p:nvPr>
            <p:ph idx="1"/>
          </p:nvPr>
        </p:nvPicPr>
        <p:blipFill>
          <a:blip r:embed="rId3"/>
          <a:stretch>
            <a:fillRect/>
          </a:stretch>
        </p:blipFill>
        <p:spPr>
          <a:xfrm>
            <a:off x="1490630" y="1701800"/>
            <a:ext cx="9210740" cy="4165600"/>
          </a:xfrm>
        </p:spPr>
      </p:pic>
    </p:spTree>
    <p:extLst>
      <p:ext uri="{BB962C8B-B14F-4D97-AF65-F5344CB8AC3E}">
        <p14:creationId xmlns:p14="http://schemas.microsoft.com/office/powerpoint/2010/main" val="394022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6800B0-3006-B262-B707-87A95D4B99FF}"/>
              </a:ext>
            </a:extLst>
          </p:cNvPr>
          <p:cNvSpPr>
            <a:spLocks noGrp="1"/>
          </p:cNvSpPr>
          <p:nvPr>
            <p:ph type="title"/>
          </p:nvPr>
        </p:nvSpPr>
        <p:spPr/>
        <p:txBody>
          <a:bodyPr/>
          <a:lstStyle/>
          <a:p>
            <a:pPr algn="ctr"/>
            <a:r>
              <a:rPr lang="en-US" dirty="0"/>
              <a:t>10-Year Plan Update</a:t>
            </a:r>
          </a:p>
        </p:txBody>
      </p:sp>
      <p:sp>
        <p:nvSpPr>
          <p:cNvPr id="5" name="Content Placeholder 4">
            <a:extLst>
              <a:ext uri="{FF2B5EF4-FFF2-40B4-BE49-F238E27FC236}">
                <a16:creationId xmlns:a16="http://schemas.microsoft.com/office/drawing/2014/main" id="{3CADC32D-98CD-C371-E8A3-A97FFE649334}"/>
              </a:ext>
            </a:extLst>
          </p:cNvPr>
          <p:cNvSpPr>
            <a:spLocks noGrp="1"/>
          </p:cNvSpPr>
          <p:nvPr>
            <p:ph idx="1"/>
          </p:nvPr>
        </p:nvSpPr>
        <p:spPr>
          <a:xfrm>
            <a:off x="609600" y="1803400"/>
            <a:ext cx="11074400" cy="4978395"/>
          </a:xfrm>
        </p:spPr>
        <p:txBody>
          <a:bodyPr>
            <a:normAutofit/>
          </a:bodyPr>
          <a:lstStyle/>
          <a:p>
            <a:r>
              <a:rPr lang="en-US" b="1" dirty="0">
                <a:solidFill>
                  <a:schemeClr val="tx1"/>
                </a:solidFill>
              </a:rPr>
              <a:t>What gets started gets finished.</a:t>
            </a:r>
          </a:p>
          <a:p>
            <a:pPr lvl="1"/>
            <a:r>
              <a:rPr lang="en-US" dirty="0">
                <a:solidFill>
                  <a:schemeClr val="tx1"/>
                </a:solidFill>
              </a:rPr>
              <a:t>Project Delivery Statewide &gt; 90%</a:t>
            </a:r>
          </a:p>
          <a:p>
            <a:r>
              <a:rPr lang="en-US" b="1" dirty="0">
                <a:solidFill>
                  <a:schemeClr val="tx1"/>
                </a:solidFill>
              </a:rPr>
              <a:t>Impact of Hurricane Helene &gt;$500m </a:t>
            </a:r>
          </a:p>
          <a:p>
            <a:pPr lvl="1"/>
            <a:r>
              <a:rPr lang="en-US" dirty="0">
                <a:solidFill>
                  <a:schemeClr val="tx1"/>
                </a:solidFill>
              </a:rPr>
              <a:t>Ability to Respond Quickly due to Strong fiscal position</a:t>
            </a:r>
          </a:p>
          <a:p>
            <a:r>
              <a:rPr lang="en-US" b="1" dirty="0">
                <a:solidFill>
                  <a:schemeClr val="tx1"/>
                </a:solidFill>
              </a:rPr>
              <a:t>Federal Emergency Funding </a:t>
            </a:r>
          </a:p>
          <a:p>
            <a:pPr lvl="1"/>
            <a:r>
              <a:rPr lang="en-US" dirty="0">
                <a:solidFill>
                  <a:schemeClr val="tx1"/>
                </a:solidFill>
              </a:rPr>
              <a:t>Timing of reimbursement remains uncertain</a:t>
            </a:r>
          </a:p>
          <a:p>
            <a:pPr marL="0" indent="0">
              <a:buNone/>
            </a:pPr>
            <a:endParaRPr lang="en-US" dirty="0">
              <a:solidFill>
                <a:schemeClr val="tx1"/>
              </a:solidFill>
            </a:endParaRPr>
          </a:p>
          <a:p>
            <a:pPr marL="0" indent="0" algn="ctr">
              <a:buNone/>
            </a:pPr>
            <a:r>
              <a:rPr lang="en-US" b="1" dirty="0">
                <a:solidFill>
                  <a:schemeClr val="tx1"/>
                </a:solidFill>
              </a:rPr>
              <a:t>The updated 10-Year Plan will be released in the Spring and presented to the General Assembly during the upcoming Annual Legislative Session</a:t>
            </a:r>
            <a:r>
              <a:rPr lang="en-US" dirty="0">
                <a:solidFill>
                  <a:schemeClr val="tx1"/>
                </a:solidFill>
              </a:rPr>
              <a:t>.</a:t>
            </a:r>
          </a:p>
        </p:txBody>
      </p:sp>
    </p:spTree>
    <p:extLst>
      <p:ext uri="{BB962C8B-B14F-4D97-AF65-F5344CB8AC3E}">
        <p14:creationId xmlns:p14="http://schemas.microsoft.com/office/powerpoint/2010/main" val="107318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3DA51-3B80-FCE4-8A13-8BD57C99FC59}"/>
              </a:ext>
            </a:extLst>
          </p:cNvPr>
          <p:cNvSpPr txBox="1"/>
          <p:nvPr/>
        </p:nvSpPr>
        <p:spPr>
          <a:xfrm>
            <a:off x="0" y="382971"/>
            <a:ext cx="12192000" cy="1493101"/>
          </a:xfrm>
          <a:prstGeom prst="rect">
            <a:avLst/>
          </a:prstGeom>
          <a:solidFill>
            <a:schemeClr val="accent1"/>
          </a:solidFill>
        </p:spPr>
        <p:txBody>
          <a:bodyPr wrap="square" rtlCol="0" anchor="t">
            <a:spAutoFit/>
          </a:bodyPr>
          <a:lstStyle/>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RPO Bylaws Adoption: </a:t>
            </a:r>
          </a:p>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Combining Executive Board &amp; Technical Committee</a:t>
            </a:r>
          </a:p>
        </p:txBody>
      </p:sp>
      <p:sp>
        <p:nvSpPr>
          <p:cNvPr id="4" name="TextBox 3">
            <a:extLst>
              <a:ext uri="{FF2B5EF4-FFF2-40B4-BE49-F238E27FC236}">
                <a16:creationId xmlns:a16="http://schemas.microsoft.com/office/drawing/2014/main" id="{0FD87FE4-CE49-3192-4226-E2C18ED58853}"/>
              </a:ext>
            </a:extLst>
          </p:cNvPr>
          <p:cNvSpPr txBox="1"/>
          <p:nvPr/>
        </p:nvSpPr>
        <p:spPr>
          <a:xfrm>
            <a:off x="615103" y="2082877"/>
            <a:ext cx="11206783"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badi" panose="020B0604020104020204" pitchFamily="34" charset="0"/>
                <a:cs typeface="Aparajita" panose="020B0502040204020203" pitchFamily="18" charset="0"/>
              </a:rPr>
              <a:t>Creates One Voting Board Simply Known as the RPO</a:t>
            </a:r>
          </a:p>
          <a:p>
            <a:pPr marL="457200" indent="-457200">
              <a:buFont typeface="Arial" panose="020B0604020202020204" pitchFamily="34" charset="0"/>
              <a:buChar char="•"/>
            </a:pPr>
            <a:r>
              <a:rPr lang="en-US" sz="3200" dirty="0">
                <a:latin typeface="Abadi" panose="020B0604020104020204" pitchFamily="34" charset="0"/>
                <a:cs typeface="Aparajita" panose="020B0502040204020203" pitchFamily="18" charset="0"/>
              </a:rPr>
              <a:t>Purpose Statement, Attendance, Staff Responsibilities, Requirements for Quorum, Voting Procedures, &amp; Roles of Each Still Mostly the Same With Language for Each of These Sections Combined into One</a:t>
            </a:r>
          </a:p>
          <a:p>
            <a:pPr marL="457200" indent="-457200">
              <a:buFont typeface="Arial" panose="020B0604020202020204" pitchFamily="34" charset="0"/>
              <a:buChar char="•"/>
            </a:pPr>
            <a:r>
              <a:rPr lang="en-US" sz="3200" dirty="0">
                <a:latin typeface="Abadi" panose="020B0604020104020204" pitchFamily="34" charset="0"/>
                <a:cs typeface="Aparajita" panose="020B0502040204020203" pitchFamily="18" charset="0"/>
              </a:rPr>
              <a:t># of Members and Regional Representation is Not Changing</a:t>
            </a:r>
          </a:p>
          <a:p>
            <a:pPr marL="457200" indent="-457200">
              <a:buFont typeface="Arial" panose="020B0604020202020204" pitchFamily="34" charset="0"/>
              <a:buChar char="•"/>
            </a:pPr>
            <a:r>
              <a:rPr lang="en-US" sz="3200" u="sng" dirty="0">
                <a:latin typeface="Abadi" panose="020B0604020104020204" pitchFamily="34" charset="0"/>
                <a:cs typeface="Aparajita" panose="020B0502040204020203" pitchFamily="18" charset="0"/>
              </a:rPr>
              <a:t>Who Appoints Each Member is Changing</a:t>
            </a:r>
          </a:p>
          <a:p>
            <a:pPr marL="457200" indent="-457200">
              <a:buFont typeface="Arial" panose="020B0604020202020204" pitchFamily="34" charset="0"/>
              <a:buChar char="•"/>
            </a:pPr>
            <a:r>
              <a:rPr lang="en-US" sz="3200" u="sng" dirty="0">
                <a:latin typeface="Abadi" panose="020B0604020104020204" pitchFamily="34" charset="0"/>
                <a:cs typeface="Aparajita" panose="020B0502040204020203" pitchFamily="18" charset="0"/>
              </a:rPr>
              <a:t>The Election of Chair &amp; Vice-Chair Also Changing</a:t>
            </a:r>
          </a:p>
          <a:p>
            <a:pPr marL="914400" lvl="1" indent="-457200">
              <a:buFont typeface="Arial" panose="020B0604020202020204" pitchFamily="34" charset="0"/>
              <a:buChar char="•"/>
            </a:pPr>
            <a:endParaRPr lang="en-US" sz="3200" u="sng" dirty="0">
              <a:latin typeface="Abadi" panose="020B0604020104020204" pitchFamily="34" charset="0"/>
              <a:cs typeface="Aparajita" panose="020B0502040204020203" pitchFamily="18" charset="0"/>
            </a:endParaRPr>
          </a:p>
          <a:p>
            <a:pPr marL="914400" lvl="1" indent="-457200">
              <a:buFont typeface="Arial" panose="020B0604020202020204" pitchFamily="34" charset="0"/>
              <a:buChar char="•"/>
            </a:pPr>
            <a:endParaRPr lang="en-US" sz="3200" dirty="0">
              <a:latin typeface="Abadi" panose="020B0604020104020204" pitchFamily="34" charset="0"/>
              <a:cs typeface="Aparajita" panose="020B0502040204020203" pitchFamily="18" charset="0"/>
            </a:endParaRPr>
          </a:p>
        </p:txBody>
      </p:sp>
    </p:spTree>
    <p:extLst>
      <p:ext uri="{BB962C8B-B14F-4D97-AF65-F5344CB8AC3E}">
        <p14:creationId xmlns:p14="http://schemas.microsoft.com/office/powerpoint/2010/main" val="74768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6800B0-3006-B262-B707-87A95D4B99FF}"/>
              </a:ext>
            </a:extLst>
          </p:cNvPr>
          <p:cNvSpPr>
            <a:spLocks noGrp="1"/>
          </p:cNvSpPr>
          <p:nvPr>
            <p:ph type="title"/>
          </p:nvPr>
        </p:nvSpPr>
        <p:spPr/>
        <p:txBody>
          <a:bodyPr/>
          <a:lstStyle/>
          <a:p>
            <a:pPr algn="ctr"/>
            <a:r>
              <a:rPr lang="en-US" dirty="0"/>
              <a:t>10-Year Plan Update</a:t>
            </a:r>
          </a:p>
        </p:txBody>
      </p:sp>
      <p:sp>
        <p:nvSpPr>
          <p:cNvPr id="5" name="Content Placeholder 4">
            <a:extLst>
              <a:ext uri="{FF2B5EF4-FFF2-40B4-BE49-F238E27FC236}">
                <a16:creationId xmlns:a16="http://schemas.microsoft.com/office/drawing/2014/main" id="{3CADC32D-98CD-C371-E8A3-A97FFE649334}"/>
              </a:ext>
            </a:extLst>
          </p:cNvPr>
          <p:cNvSpPr>
            <a:spLocks noGrp="1"/>
          </p:cNvSpPr>
          <p:nvPr>
            <p:ph idx="1"/>
          </p:nvPr>
        </p:nvSpPr>
        <p:spPr>
          <a:xfrm>
            <a:off x="711200" y="1295400"/>
            <a:ext cx="10972800" cy="4978395"/>
          </a:xfrm>
        </p:spPr>
        <p:txBody>
          <a:bodyPr>
            <a:normAutofit/>
          </a:bodyPr>
          <a:lstStyle/>
          <a:p>
            <a:r>
              <a:rPr lang="en-US" b="1" dirty="0">
                <a:solidFill>
                  <a:schemeClr val="tx1"/>
                </a:solidFill>
              </a:rPr>
              <a:t>Statewide Partnership Program - SPP</a:t>
            </a:r>
          </a:p>
          <a:p>
            <a:pPr lvl="1"/>
            <a:r>
              <a:rPr lang="en-US" dirty="0">
                <a:solidFill>
                  <a:schemeClr val="tx1"/>
                </a:solidFill>
              </a:rPr>
              <a:t>“Annual Enrolment” in 2024 was from July through August.</a:t>
            </a:r>
          </a:p>
          <a:p>
            <a:pPr lvl="1"/>
            <a:r>
              <a:rPr lang="en-US" dirty="0">
                <a:solidFill>
                  <a:schemeClr val="tx1"/>
                </a:solidFill>
              </a:rPr>
              <a:t>Proposals submitted through MPOs and RPOs.</a:t>
            </a:r>
          </a:p>
          <a:p>
            <a:pPr lvl="1"/>
            <a:r>
              <a:rPr lang="en-US" dirty="0">
                <a:solidFill>
                  <a:schemeClr val="tx1"/>
                </a:solidFill>
              </a:rPr>
              <a:t>Project proposals evaluated based on performance, deliverability, and cost. </a:t>
            </a:r>
          </a:p>
          <a:p>
            <a:pPr marL="609585" lvl="1" indent="0">
              <a:buNone/>
            </a:pPr>
            <a:endParaRPr lang="en-US" dirty="0">
              <a:solidFill>
                <a:schemeClr val="tx1"/>
              </a:solidFill>
            </a:endParaRPr>
          </a:p>
          <a:p>
            <a:r>
              <a:rPr lang="en-US" b="1" dirty="0">
                <a:solidFill>
                  <a:schemeClr val="tx1"/>
                </a:solidFill>
              </a:rPr>
              <a:t>Identifies Projects that are MPO and RPO priorities</a:t>
            </a:r>
          </a:p>
          <a:p>
            <a:pPr lvl="1"/>
            <a:r>
              <a:rPr lang="en-US" dirty="0">
                <a:solidFill>
                  <a:schemeClr val="tx1"/>
                </a:solidFill>
              </a:rPr>
              <a:t>Represent a significant financial investment by locals with funds that efficiently leverage non-state funding sources.</a:t>
            </a:r>
          </a:p>
          <a:p>
            <a:pPr lvl="1"/>
            <a:endParaRPr lang="en-US" b="1" dirty="0">
              <a:solidFill>
                <a:schemeClr val="tx1"/>
              </a:solidFill>
            </a:endParaRPr>
          </a:p>
          <a:p>
            <a:r>
              <a:rPr lang="en-US" b="1" dirty="0">
                <a:solidFill>
                  <a:schemeClr val="tx1"/>
                </a:solidFill>
              </a:rPr>
              <a:t>Development of future 10-Year Plans </a:t>
            </a:r>
          </a:p>
          <a:p>
            <a:pPr lvl="1"/>
            <a:r>
              <a:rPr lang="en-US" dirty="0">
                <a:solidFill>
                  <a:schemeClr val="tx1"/>
                </a:solidFill>
              </a:rPr>
              <a:t>Helps TDOT to better understand, and further communicate, the outstanding critical transportation funding needs in Tennessee.</a:t>
            </a:r>
          </a:p>
        </p:txBody>
      </p:sp>
    </p:spTree>
    <p:extLst>
      <p:ext uri="{BB962C8B-B14F-4D97-AF65-F5344CB8AC3E}">
        <p14:creationId xmlns:p14="http://schemas.microsoft.com/office/powerpoint/2010/main" val="9818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40700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09564BF-CB6A-524A-829F-2A1A157E2C72}"/>
              </a:ext>
            </a:extLst>
          </p:cNvPr>
          <p:cNvSpPr>
            <a:spLocks noGrp="1"/>
          </p:cNvSpPr>
          <p:nvPr>
            <p:ph type="body" sz="quarter" idx="11"/>
          </p:nvPr>
        </p:nvSpPr>
        <p:spPr/>
        <p:txBody>
          <a:bodyPr/>
          <a:lstStyle/>
          <a:p>
            <a:endParaRPr lang="en-US"/>
          </a:p>
        </p:txBody>
      </p:sp>
      <p:sp>
        <p:nvSpPr>
          <p:cNvPr id="2" name="TextBox 1">
            <a:extLst>
              <a:ext uri="{FF2B5EF4-FFF2-40B4-BE49-F238E27FC236}">
                <a16:creationId xmlns:a16="http://schemas.microsoft.com/office/drawing/2014/main" id="{9B6F2A4A-3656-4A2B-86C4-20B0C246429D}"/>
              </a:ext>
            </a:extLst>
          </p:cNvPr>
          <p:cNvSpPr txBox="1"/>
          <p:nvPr/>
        </p:nvSpPr>
        <p:spPr>
          <a:xfrm>
            <a:off x="1832345" y="3995678"/>
            <a:ext cx="8527311" cy="2862322"/>
          </a:xfrm>
          <a:prstGeom prst="rect">
            <a:avLst/>
          </a:prstGeom>
          <a:noFill/>
        </p:spPr>
        <p:txBody>
          <a:bodyPr wrap="square" lIns="91440" tIns="45720" rIns="91440" bIns="45720" rtlCol="0" anchor="t">
            <a:spAutoFit/>
          </a:bodyPr>
          <a:lstStyle/>
          <a:p>
            <a:pPr algn="ctr" defTabSz="914400"/>
            <a:r>
              <a:rPr lang="en-US" sz="3600" b="1" dirty="0">
                <a:solidFill>
                  <a:prstClr val="white"/>
                </a:solidFill>
                <a:latin typeface="Open Sans"/>
                <a:ea typeface="Open Sans"/>
                <a:cs typeface="Open Sans"/>
              </a:rPr>
              <a:t>Southeast Rural Planning Organization</a:t>
            </a:r>
          </a:p>
          <a:p>
            <a:pPr algn="ctr" defTabSz="914400"/>
            <a:r>
              <a:rPr lang="en-US" sz="3600" b="1" dirty="0">
                <a:solidFill>
                  <a:prstClr val="white"/>
                </a:solidFill>
                <a:latin typeface="Open Sans"/>
                <a:ea typeface="Open Sans"/>
                <a:cs typeface="Open Sans"/>
              </a:rPr>
              <a:t>Fall Meeting 2024</a:t>
            </a:r>
          </a:p>
          <a:p>
            <a:pPr algn="ctr" defTabSz="914400"/>
            <a:r>
              <a:rPr lang="en-US" sz="3600" b="1" dirty="0">
                <a:solidFill>
                  <a:prstClr val="white"/>
                </a:solidFill>
                <a:latin typeface="Open Sans"/>
                <a:ea typeface="Open Sans"/>
                <a:cs typeface="Open Sans"/>
              </a:rPr>
              <a:t>Region 2</a:t>
            </a:r>
            <a:endParaRPr lang="en-US" dirty="0">
              <a:solidFill>
                <a:prstClr val="white"/>
              </a:solidFill>
              <a:latin typeface="Calibri"/>
            </a:endParaRPr>
          </a:p>
          <a:p>
            <a:pPr algn="ctr" defTabSz="914400">
              <a:spcAft>
                <a:spcPts val="1200"/>
              </a:spcAft>
            </a:pPr>
            <a:endParaRPr lang="en-US" sz="3600" b="1" i="1" dirty="0">
              <a:solidFill>
                <a:prstClr val="whit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21015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344E-B0DD-2406-BB86-81C091F4693F}"/>
              </a:ext>
            </a:extLst>
          </p:cNvPr>
          <p:cNvSpPr>
            <a:spLocks noGrp="1"/>
          </p:cNvSpPr>
          <p:nvPr>
            <p:ph type="title"/>
          </p:nvPr>
        </p:nvSpPr>
        <p:spPr/>
        <p:txBody>
          <a:bodyPr/>
          <a:lstStyle/>
          <a:p>
            <a:r>
              <a:rPr lang="en-US" dirty="0"/>
              <a:t>3-Year Plans</a:t>
            </a:r>
          </a:p>
        </p:txBody>
      </p:sp>
      <p:sp>
        <p:nvSpPr>
          <p:cNvPr id="4" name="Slide Number Placeholder 3">
            <a:extLst>
              <a:ext uri="{FF2B5EF4-FFF2-40B4-BE49-F238E27FC236}">
                <a16:creationId xmlns:a16="http://schemas.microsoft.com/office/drawing/2014/main" id="{340DB61D-1727-FDF5-C8BD-A3CCD5D69D26}"/>
              </a:ext>
            </a:extLst>
          </p:cNvPr>
          <p:cNvSpPr>
            <a:spLocks noGrp="1"/>
          </p:cNvSpPr>
          <p:nvPr>
            <p:ph type="sldNum" sz="quarter" idx="12"/>
          </p:nvPr>
        </p:nvSpPr>
        <p:spPr/>
        <p:txBody>
          <a:bodyPr/>
          <a:lstStyle/>
          <a:p>
            <a:pPr defTabSz="914400"/>
            <a:fld id="{5C76A076-0EB6-4ACF-BC93-AE169B35ECF5}" type="slidenum">
              <a:rPr lang="en-US">
                <a:solidFill>
                  <a:srgbClr val="1F376D"/>
                </a:solidFill>
              </a:rPr>
              <a:pPr defTabSz="914400"/>
              <a:t>23</a:t>
            </a:fld>
            <a:endParaRPr lang="en-US">
              <a:solidFill>
                <a:srgbClr val="1F376D"/>
              </a:solidFill>
            </a:endParaRPr>
          </a:p>
        </p:txBody>
      </p:sp>
      <p:pic>
        <p:nvPicPr>
          <p:cNvPr id="18" name="Graphic 17">
            <a:extLst>
              <a:ext uri="{FF2B5EF4-FFF2-40B4-BE49-F238E27FC236}">
                <a16:creationId xmlns:a16="http://schemas.microsoft.com/office/drawing/2014/main" id="{A7AE130F-3141-D6B1-B053-0543DB78D6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2367" y="4018153"/>
            <a:ext cx="2975762" cy="1853729"/>
          </a:xfrm>
          <a:prstGeom prst="rect">
            <a:avLst/>
          </a:prstGeom>
        </p:spPr>
      </p:pic>
      <p:sp>
        <p:nvSpPr>
          <p:cNvPr id="3" name="TextBox 2">
            <a:extLst>
              <a:ext uri="{FF2B5EF4-FFF2-40B4-BE49-F238E27FC236}">
                <a16:creationId xmlns:a16="http://schemas.microsoft.com/office/drawing/2014/main" id="{A9363A4C-D803-3324-3F5A-6D30BEC483A2}"/>
              </a:ext>
            </a:extLst>
          </p:cNvPr>
          <p:cNvSpPr txBox="1"/>
          <p:nvPr/>
        </p:nvSpPr>
        <p:spPr>
          <a:xfrm>
            <a:off x="1676401" y="1003304"/>
            <a:ext cx="7837715" cy="584775"/>
          </a:xfrm>
          <a:prstGeom prst="rect">
            <a:avLst/>
          </a:prstGeom>
          <a:noFill/>
        </p:spPr>
        <p:txBody>
          <a:bodyPr wrap="square">
            <a:spAutoFit/>
          </a:bodyPr>
          <a:lstStyle/>
          <a:p>
            <a:pPr defTabSz="914400"/>
            <a:r>
              <a:rPr lang="en-US" sz="1600" b="1" dirty="0">
                <a:solidFill>
                  <a:srgbClr val="1F376D"/>
                </a:solidFill>
                <a:latin typeface="Open Sans" pitchFamily="2" charset="0"/>
                <a:ea typeface="Open Sans" pitchFamily="2" charset="0"/>
                <a:cs typeface="Open Sans" pitchFamily="2" charset="0"/>
              </a:rPr>
              <a:t>The Programs are published on TDOT’s Project Management website: https://www.tn.gov/tdot/pm/programs.html.</a:t>
            </a:r>
          </a:p>
        </p:txBody>
      </p:sp>
      <p:pic>
        <p:nvPicPr>
          <p:cNvPr id="11" name="Picture 10">
            <a:extLst>
              <a:ext uri="{FF2B5EF4-FFF2-40B4-BE49-F238E27FC236}">
                <a16:creationId xmlns:a16="http://schemas.microsoft.com/office/drawing/2014/main" id="{725C853A-A415-FE75-FFCF-E55DA4899B3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12367" y="1913701"/>
            <a:ext cx="3245166" cy="3803074"/>
          </a:xfrm>
          <a:prstGeom prst="rect">
            <a:avLst/>
          </a:prstGeom>
        </p:spPr>
      </p:pic>
      <p:pic>
        <p:nvPicPr>
          <p:cNvPr id="7" name="Picture 6">
            <a:extLst>
              <a:ext uri="{FF2B5EF4-FFF2-40B4-BE49-F238E27FC236}">
                <a16:creationId xmlns:a16="http://schemas.microsoft.com/office/drawing/2014/main" id="{1CBF876D-F118-B936-E5FE-9CC28C3FA639}"/>
              </a:ext>
            </a:extLst>
          </p:cNvPr>
          <p:cNvPicPr>
            <a:picLocks noChangeAspect="1"/>
          </p:cNvPicPr>
          <p:nvPr/>
        </p:nvPicPr>
        <p:blipFill>
          <a:blip r:embed="rId6"/>
          <a:stretch>
            <a:fillRect/>
          </a:stretch>
        </p:blipFill>
        <p:spPr>
          <a:xfrm>
            <a:off x="5516785" y="1634661"/>
            <a:ext cx="4983480" cy="4185093"/>
          </a:xfrm>
          <a:prstGeom prst="rect">
            <a:avLst/>
          </a:prstGeom>
          <a:ln w="28575">
            <a:solidFill>
              <a:schemeClr val="tx2">
                <a:lumMod val="60000"/>
                <a:lumOff val="40000"/>
              </a:schemeClr>
            </a:solidFill>
          </a:ln>
        </p:spPr>
      </p:pic>
      <p:sp>
        <p:nvSpPr>
          <p:cNvPr id="27" name="Rectangle 26">
            <a:extLst>
              <a:ext uri="{FF2B5EF4-FFF2-40B4-BE49-F238E27FC236}">
                <a16:creationId xmlns:a16="http://schemas.microsoft.com/office/drawing/2014/main" id="{C9353A9A-DD60-C8C4-9BD1-A33619CB6132}"/>
              </a:ext>
            </a:extLst>
          </p:cNvPr>
          <p:cNvSpPr/>
          <p:nvPr/>
        </p:nvSpPr>
        <p:spPr>
          <a:xfrm>
            <a:off x="1903330" y="5015855"/>
            <a:ext cx="2144414" cy="269326"/>
          </a:xfrm>
          <a:prstGeom prst="rect">
            <a:avLst/>
          </a:prstGeom>
          <a:solidFill>
            <a:srgbClr val="FFFF00">
              <a:alpha val="2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0" name="Rectangle 29">
            <a:extLst>
              <a:ext uri="{FF2B5EF4-FFF2-40B4-BE49-F238E27FC236}">
                <a16:creationId xmlns:a16="http://schemas.microsoft.com/office/drawing/2014/main" id="{9C81337C-CB20-F7DC-21A8-FA39B003DE79}"/>
              </a:ext>
            </a:extLst>
          </p:cNvPr>
          <p:cNvSpPr/>
          <p:nvPr/>
        </p:nvSpPr>
        <p:spPr>
          <a:xfrm>
            <a:off x="1903330" y="5390339"/>
            <a:ext cx="2144414" cy="269326"/>
          </a:xfrm>
          <a:prstGeom prst="rect">
            <a:avLst/>
          </a:prstGeom>
          <a:solidFill>
            <a:srgbClr val="FFFF00">
              <a:alpha val="2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Rectangle 4">
            <a:extLst>
              <a:ext uri="{FF2B5EF4-FFF2-40B4-BE49-F238E27FC236}">
                <a16:creationId xmlns:a16="http://schemas.microsoft.com/office/drawing/2014/main" id="{63966265-23EF-6CF8-BB42-7554DB789482}"/>
              </a:ext>
            </a:extLst>
          </p:cNvPr>
          <p:cNvSpPr/>
          <p:nvPr/>
        </p:nvSpPr>
        <p:spPr>
          <a:xfrm>
            <a:off x="1903330" y="4641320"/>
            <a:ext cx="2144414" cy="269326"/>
          </a:xfrm>
          <a:prstGeom prst="rect">
            <a:avLst/>
          </a:prstGeom>
          <a:solidFill>
            <a:srgbClr val="FFFF00">
              <a:alpha val="2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6" name="Picture 5">
            <a:extLst>
              <a:ext uri="{FF2B5EF4-FFF2-40B4-BE49-F238E27FC236}">
                <a16:creationId xmlns:a16="http://schemas.microsoft.com/office/drawing/2014/main" id="{5C050953-DDE7-940A-D9D8-9852FF23730F}"/>
              </a:ext>
            </a:extLst>
          </p:cNvPr>
          <p:cNvPicPr>
            <a:picLocks noChangeAspect="1"/>
          </p:cNvPicPr>
          <p:nvPr/>
        </p:nvPicPr>
        <p:blipFill>
          <a:blip r:embed="rId7"/>
          <a:stretch>
            <a:fillRect/>
          </a:stretch>
        </p:blipFill>
        <p:spPr>
          <a:xfrm>
            <a:off x="5501450" y="1306419"/>
            <a:ext cx="4983479" cy="4983479"/>
          </a:xfrm>
          <a:prstGeom prst="rect">
            <a:avLst/>
          </a:prstGeom>
        </p:spPr>
      </p:pic>
    </p:spTree>
    <p:extLst>
      <p:ext uri="{BB962C8B-B14F-4D97-AF65-F5344CB8AC3E}">
        <p14:creationId xmlns:p14="http://schemas.microsoft.com/office/powerpoint/2010/main" val="96511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C3B0-809A-964E-B71D-4D59C1011B8C}"/>
              </a:ext>
            </a:extLst>
          </p:cNvPr>
          <p:cNvSpPr>
            <a:spLocks noGrp="1"/>
          </p:cNvSpPr>
          <p:nvPr>
            <p:ph type="title"/>
          </p:nvPr>
        </p:nvSpPr>
        <p:spPr/>
        <p:txBody>
          <a:bodyPr/>
          <a:lstStyle/>
          <a:p>
            <a:r>
              <a:rPr lang="en-US"/>
              <a:t>Region 2 Highway Program, FY25</a:t>
            </a:r>
          </a:p>
        </p:txBody>
      </p:sp>
      <p:sp>
        <p:nvSpPr>
          <p:cNvPr id="4" name="Slide Number Placeholder 3">
            <a:extLst>
              <a:ext uri="{FF2B5EF4-FFF2-40B4-BE49-F238E27FC236}">
                <a16:creationId xmlns:a16="http://schemas.microsoft.com/office/drawing/2014/main" id="{66F38B59-A7CE-0CF1-E8B1-C756BFB15A24}"/>
              </a:ext>
            </a:extLst>
          </p:cNvPr>
          <p:cNvSpPr>
            <a:spLocks noGrp="1"/>
          </p:cNvSpPr>
          <p:nvPr>
            <p:ph type="sldNum" sz="quarter" idx="12"/>
          </p:nvPr>
        </p:nvSpPr>
        <p:spPr/>
        <p:txBody>
          <a:bodyPr/>
          <a:lstStyle/>
          <a:p>
            <a:pPr defTabSz="914400"/>
            <a:fld id="{5C76A076-0EB6-4ACF-BC93-AE169B35ECF5}" type="slidenum">
              <a:rPr lang="en-US">
                <a:solidFill>
                  <a:srgbClr val="1F376D"/>
                </a:solidFill>
              </a:rPr>
              <a:pPr defTabSz="914400"/>
              <a:t>24</a:t>
            </a:fld>
            <a:endParaRPr lang="en-US">
              <a:solidFill>
                <a:srgbClr val="1F376D"/>
              </a:solidFill>
            </a:endParaRPr>
          </a:p>
        </p:txBody>
      </p:sp>
      <p:graphicFrame>
        <p:nvGraphicFramePr>
          <p:cNvPr id="15" name="Table 14">
            <a:extLst>
              <a:ext uri="{FF2B5EF4-FFF2-40B4-BE49-F238E27FC236}">
                <a16:creationId xmlns:a16="http://schemas.microsoft.com/office/drawing/2014/main" id="{C4AF1A62-5FB3-3FC1-74B0-6F456AD6F626}"/>
              </a:ext>
            </a:extLst>
          </p:cNvPr>
          <p:cNvGraphicFramePr>
            <a:graphicFrameLocks noGrp="1"/>
          </p:cNvGraphicFramePr>
          <p:nvPr/>
        </p:nvGraphicFramePr>
        <p:xfrm>
          <a:off x="1676400" y="1310932"/>
          <a:ext cx="8839200" cy="2374024"/>
        </p:xfrm>
        <a:graphic>
          <a:graphicData uri="http://schemas.openxmlformats.org/drawingml/2006/table">
            <a:tbl>
              <a:tblPr>
                <a:tableStyleId>{5C22544A-7EE6-4342-B048-85BDC9FD1C3A}</a:tableStyleId>
              </a:tblPr>
              <a:tblGrid>
                <a:gridCol w="1183362">
                  <a:extLst>
                    <a:ext uri="{9D8B030D-6E8A-4147-A177-3AD203B41FA5}">
                      <a16:colId xmlns:a16="http://schemas.microsoft.com/office/drawing/2014/main" val="3887427353"/>
                    </a:ext>
                  </a:extLst>
                </a:gridCol>
                <a:gridCol w="1022427">
                  <a:extLst>
                    <a:ext uri="{9D8B030D-6E8A-4147-A177-3AD203B41FA5}">
                      <a16:colId xmlns:a16="http://schemas.microsoft.com/office/drawing/2014/main" val="2766611519"/>
                    </a:ext>
                  </a:extLst>
                </a:gridCol>
                <a:gridCol w="912113">
                  <a:extLst>
                    <a:ext uri="{9D8B030D-6E8A-4147-A177-3AD203B41FA5}">
                      <a16:colId xmlns:a16="http://schemas.microsoft.com/office/drawing/2014/main" val="489175155"/>
                    </a:ext>
                  </a:extLst>
                </a:gridCol>
                <a:gridCol w="4321844">
                  <a:extLst>
                    <a:ext uri="{9D8B030D-6E8A-4147-A177-3AD203B41FA5}">
                      <a16:colId xmlns:a16="http://schemas.microsoft.com/office/drawing/2014/main" val="2265535901"/>
                    </a:ext>
                  </a:extLst>
                </a:gridCol>
                <a:gridCol w="1399454">
                  <a:extLst>
                    <a:ext uri="{9D8B030D-6E8A-4147-A177-3AD203B41FA5}">
                      <a16:colId xmlns:a16="http://schemas.microsoft.com/office/drawing/2014/main" val="1843727919"/>
                    </a:ext>
                  </a:extLst>
                </a:gridCol>
              </a:tblGrid>
              <a:tr h="493776">
                <a:tc>
                  <a:txBody>
                    <a:bodyPr/>
                    <a:lstStyle/>
                    <a:p>
                      <a:pPr algn="ctr" fontAlgn="ctr"/>
                      <a:r>
                        <a:rPr lang="en-US" sz="2000" b="1" u="none" strike="noStrike">
                          <a:effectLst/>
                        </a:rPr>
                        <a:t>County</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PIN</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Route</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Phase</a:t>
                      </a:r>
                      <a:endParaRPr lang="en-US" sz="2000" b="1" i="0" u="none" strike="noStrike">
                        <a:solidFill>
                          <a:srgbClr val="000000"/>
                        </a:solidFill>
                        <a:effectLst/>
                        <a:latin typeface="Arial" panose="020B0604020202020204" pitchFamily="34" charset="0"/>
                      </a:endParaRPr>
                    </a:p>
                  </a:txBody>
                  <a:tcPr marL="7185" marR="7185" marT="7185" marB="0" anchor="ctr"/>
                </a:tc>
                <a:extLst>
                  <a:ext uri="{0D108BD9-81ED-4DB2-BD59-A6C34878D82A}">
                    <a16:rowId xmlns:a16="http://schemas.microsoft.com/office/drawing/2014/main" val="247118965"/>
                  </a:ext>
                </a:extLst>
              </a:tr>
              <a:tr h="940124">
                <a:tc>
                  <a:txBody>
                    <a:bodyPr/>
                    <a:lstStyle/>
                    <a:p>
                      <a:pPr algn="ctr" fontAlgn="ctr"/>
                      <a:r>
                        <a:rPr lang="en-US" sz="1800" u="none" strike="noStrike">
                          <a:effectLst/>
                        </a:rPr>
                        <a:t>Bledsoe</a:t>
                      </a:r>
                      <a:endParaRPr lang="en-US" sz="1800" b="0"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1800" u="none" strike="noStrike">
                          <a:effectLst/>
                        </a:rPr>
                        <a:t>124104.05</a:t>
                      </a:r>
                      <a:endParaRPr lang="en-US" sz="1800" b="0"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1800" u="none" strike="noStrike">
                          <a:effectLst/>
                        </a:rPr>
                        <a:t>SR-28   US-127</a:t>
                      </a:r>
                      <a:endParaRPr lang="en-US" sz="1800" b="0" i="0" u="none" strike="noStrike">
                        <a:solidFill>
                          <a:srgbClr val="000000"/>
                        </a:solidFill>
                        <a:effectLst/>
                        <a:latin typeface="Arial" panose="020B0604020202020204" pitchFamily="34" charset="0"/>
                      </a:endParaRPr>
                    </a:p>
                  </a:txBody>
                  <a:tcPr marL="7185" marR="7185" marT="7185" marB="0" anchor="ctr"/>
                </a:tc>
                <a:tc>
                  <a:txBody>
                    <a:bodyPr/>
                    <a:lstStyle/>
                    <a:p>
                      <a:pPr algn="l" fontAlgn="ctr"/>
                      <a:r>
                        <a:rPr lang="en-US" sz="1800" u="none" strike="noStrike">
                          <a:effectLst/>
                        </a:rPr>
                        <a:t>From south of Humble Cemetery Rd. to 5-Lane in Pikeville (IA)</a:t>
                      </a:r>
                      <a:endParaRPr lang="en-US" sz="1800" b="0"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1800" u="none" strike="noStrike" dirty="0">
                          <a:effectLst/>
                        </a:rPr>
                        <a:t>ROW</a:t>
                      </a:r>
                    </a:p>
                    <a:p>
                      <a:pPr algn="ctr" fontAlgn="ctr"/>
                      <a:r>
                        <a:rPr lang="en-US" sz="1800" b="0" i="0" u="none" strike="noStrike" dirty="0">
                          <a:solidFill>
                            <a:srgbClr val="000000"/>
                          </a:solidFill>
                          <a:effectLst/>
                          <a:latin typeface="Arial" panose="020B0604020202020204" pitchFamily="34" charset="0"/>
                        </a:rPr>
                        <a:t>(CN – 28)</a:t>
                      </a:r>
                    </a:p>
                  </a:txBody>
                  <a:tcPr marL="7185" marR="7185" marT="7185" marB="0" anchor="ctr"/>
                </a:tc>
                <a:extLst>
                  <a:ext uri="{0D108BD9-81ED-4DB2-BD59-A6C34878D82A}">
                    <a16:rowId xmlns:a16="http://schemas.microsoft.com/office/drawing/2014/main" val="1029948999"/>
                  </a:ext>
                </a:extLst>
              </a:tr>
              <a:tr h="940124">
                <a:tc>
                  <a:txBody>
                    <a:bodyPr/>
                    <a:lstStyle/>
                    <a:p>
                      <a:pPr algn="ctr" fontAlgn="ctr"/>
                      <a:r>
                        <a:rPr lang="en-US" sz="1800" u="none" strike="noStrike" dirty="0">
                          <a:effectLst/>
                        </a:rPr>
                        <a:t>Rhea</a:t>
                      </a:r>
                      <a:endParaRPr lang="en-US" sz="1800" b="0" i="0" u="none" strike="noStrike" dirty="0">
                        <a:solidFill>
                          <a:srgbClr val="000000"/>
                        </a:solidFill>
                        <a:effectLst/>
                        <a:latin typeface="Arial" panose="020B0604020202020204" pitchFamily="34" charset="0"/>
                      </a:endParaRPr>
                    </a:p>
                  </a:txBody>
                  <a:tcPr marL="7185" marR="7185" marT="7185" marB="0" anchor="ctr"/>
                </a:tc>
                <a:tc>
                  <a:txBody>
                    <a:bodyPr/>
                    <a:lstStyle/>
                    <a:p>
                      <a:pPr algn="ctr" fontAlgn="ctr"/>
                      <a:r>
                        <a:rPr lang="en-US" sz="1800" u="none" strike="noStrike">
                          <a:effectLst/>
                        </a:rPr>
                        <a:t>109410.03</a:t>
                      </a:r>
                      <a:endParaRPr lang="en-US" sz="1800" b="0"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1800" u="none" strike="noStrike">
                          <a:effectLst/>
                        </a:rPr>
                        <a:t>SR-30</a:t>
                      </a:r>
                      <a:endParaRPr lang="en-US" sz="1800" b="0" i="0" u="none" strike="noStrike">
                        <a:solidFill>
                          <a:srgbClr val="000000"/>
                        </a:solidFill>
                        <a:effectLst/>
                        <a:latin typeface="Arial" panose="020B0604020202020204" pitchFamily="34" charset="0"/>
                      </a:endParaRPr>
                    </a:p>
                  </a:txBody>
                  <a:tcPr marL="7185" marR="7185" marT="7185" marB="0" anchor="ctr"/>
                </a:tc>
                <a:tc>
                  <a:txBody>
                    <a:bodyPr/>
                    <a:lstStyle/>
                    <a:p>
                      <a:pPr algn="l" fontAlgn="ctr"/>
                      <a:r>
                        <a:rPr lang="en-US" sz="1800" u="none" strike="noStrike" dirty="0">
                          <a:effectLst/>
                        </a:rPr>
                        <a:t>(Old Washington Hwy.) From near SR-29 (US-27) to west of New Union Rd. / White Oak Rd. (IA)</a:t>
                      </a:r>
                      <a:endParaRPr lang="en-US" sz="1800" b="0" i="0" u="none" strike="noStrike" dirty="0">
                        <a:solidFill>
                          <a:srgbClr val="000000"/>
                        </a:solidFill>
                        <a:effectLst/>
                        <a:latin typeface="Arial" panose="020B0604020202020204" pitchFamily="34" charset="0"/>
                      </a:endParaRPr>
                    </a:p>
                  </a:txBody>
                  <a:tcPr marL="7185" marR="7185" marT="7185" marB="0" anchor="ctr"/>
                </a:tc>
                <a:tc>
                  <a:txBody>
                    <a:bodyPr/>
                    <a:lstStyle/>
                    <a:p>
                      <a:pPr algn="ctr" fontAlgn="ctr"/>
                      <a:r>
                        <a:rPr lang="en-US" sz="1800" u="none" strike="noStrike" dirty="0">
                          <a:effectLst/>
                        </a:rPr>
                        <a:t>ROW</a:t>
                      </a:r>
                    </a:p>
                    <a:p>
                      <a:pPr algn="ctr" fontAlgn="ctr"/>
                      <a:r>
                        <a:rPr lang="en-US" sz="1800" b="0" i="0" u="none" strike="noStrike" dirty="0">
                          <a:solidFill>
                            <a:srgbClr val="000000"/>
                          </a:solidFill>
                          <a:effectLst/>
                          <a:latin typeface="Arial" panose="020B0604020202020204" pitchFamily="34" charset="0"/>
                        </a:rPr>
                        <a:t>(CN – 28/29)</a:t>
                      </a:r>
                    </a:p>
                  </a:txBody>
                  <a:tcPr marL="7185" marR="7185" marT="7185" marB="0" anchor="ctr"/>
                </a:tc>
                <a:extLst>
                  <a:ext uri="{0D108BD9-81ED-4DB2-BD59-A6C34878D82A}">
                    <a16:rowId xmlns:a16="http://schemas.microsoft.com/office/drawing/2014/main" val="3566607605"/>
                  </a:ext>
                </a:extLst>
              </a:tr>
            </a:tbl>
          </a:graphicData>
        </a:graphic>
      </p:graphicFrame>
    </p:spTree>
    <p:extLst>
      <p:ext uri="{BB962C8B-B14F-4D97-AF65-F5344CB8AC3E}">
        <p14:creationId xmlns:p14="http://schemas.microsoft.com/office/powerpoint/2010/main" val="3882931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C3B0-809A-964E-B71D-4D59C1011B8C}"/>
              </a:ext>
            </a:extLst>
          </p:cNvPr>
          <p:cNvSpPr>
            <a:spLocks noGrp="1"/>
          </p:cNvSpPr>
          <p:nvPr>
            <p:ph type="title"/>
          </p:nvPr>
        </p:nvSpPr>
        <p:spPr/>
        <p:txBody>
          <a:bodyPr/>
          <a:lstStyle/>
          <a:p>
            <a:r>
              <a:rPr lang="en-US" dirty="0"/>
              <a:t>Region 2 Highway Program, FY26</a:t>
            </a:r>
          </a:p>
        </p:txBody>
      </p:sp>
      <p:sp>
        <p:nvSpPr>
          <p:cNvPr id="4" name="Slide Number Placeholder 3">
            <a:extLst>
              <a:ext uri="{FF2B5EF4-FFF2-40B4-BE49-F238E27FC236}">
                <a16:creationId xmlns:a16="http://schemas.microsoft.com/office/drawing/2014/main" id="{66F38B59-A7CE-0CF1-E8B1-C756BFB15A24}"/>
              </a:ext>
            </a:extLst>
          </p:cNvPr>
          <p:cNvSpPr>
            <a:spLocks noGrp="1"/>
          </p:cNvSpPr>
          <p:nvPr>
            <p:ph type="sldNum" sz="quarter" idx="12"/>
          </p:nvPr>
        </p:nvSpPr>
        <p:spPr/>
        <p:txBody>
          <a:bodyPr/>
          <a:lstStyle/>
          <a:p>
            <a:pPr defTabSz="914400"/>
            <a:fld id="{5C76A076-0EB6-4ACF-BC93-AE169B35ECF5}" type="slidenum">
              <a:rPr lang="en-US">
                <a:solidFill>
                  <a:srgbClr val="1F376D"/>
                </a:solidFill>
              </a:rPr>
              <a:pPr defTabSz="914400"/>
              <a:t>25</a:t>
            </a:fld>
            <a:endParaRPr lang="en-US">
              <a:solidFill>
                <a:srgbClr val="1F376D"/>
              </a:solidFill>
            </a:endParaRPr>
          </a:p>
        </p:txBody>
      </p:sp>
      <p:sp>
        <p:nvSpPr>
          <p:cNvPr id="13" name="Rectangle 12">
            <a:extLst>
              <a:ext uri="{FF2B5EF4-FFF2-40B4-BE49-F238E27FC236}">
                <a16:creationId xmlns:a16="http://schemas.microsoft.com/office/drawing/2014/main" id="{3E5C3C1C-ED88-2585-C08D-6CF42A5072CB}"/>
              </a:ext>
            </a:extLst>
          </p:cNvPr>
          <p:cNvSpPr/>
          <p:nvPr/>
        </p:nvSpPr>
        <p:spPr>
          <a:xfrm>
            <a:off x="2101517" y="4908885"/>
            <a:ext cx="8037095" cy="11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aphicFrame>
        <p:nvGraphicFramePr>
          <p:cNvPr id="5" name="Table 4">
            <a:extLst>
              <a:ext uri="{FF2B5EF4-FFF2-40B4-BE49-F238E27FC236}">
                <a16:creationId xmlns:a16="http://schemas.microsoft.com/office/drawing/2014/main" id="{99FD070D-D32C-1047-235C-7F592AA144C4}"/>
              </a:ext>
            </a:extLst>
          </p:cNvPr>
          <p:cNvGraphicFramePr>
            <a:graphicFrameLocks noGrp="1"/>
          </p:cNvGraphicFramePr>
          <p:nvPr/>
        </p:nvGraphicFramePr>
        <p:xfrm>
          <a:off x="1676401" y="1058213"/>
          <a:ext cx="8839201" cy="2640672"/>
        </p:xfrm>
        <a:graphic>
          <a:graphicData uri="http://schemas.openxmlformats.org/drawingml/2006/table">
            <a:tbl>
              <a:tblPr>
                <a:tableStyleId>{5C22544A-7EE6-4342-B048-85BDC9FD1C3A}</a:tableStyleId>
              </a:tblPr>
              <a:tblGrid>
                <a:gridCol w="1072896">
                  <a:extLst>
                    <a:ext uri="{9D8B030D-6E8A-4147-A177-3AD203B41FA5}">
                      <a16:colId xmlns:a16="http://schemas.microsoft.com/office/drawing/2014/main" val="2415991886"/>
                    </a:ext>
                  </a:extLst>
                </a:gridCol>
                <a:gridCol w="987552">
                  <a:extLst>
                    <a:ext uri="{9D8B030D-6E8A-4147-A177-3AD203B41FA5}">
                      <a16:colId xmlns:a16="http://schemas.microsoft.com/office/drawing/2014/main" val="3776877673"/>
                    </a:ext>
                  </a:extLst>
                </a:gridCol>
                <a:gridCol w="905256">
                  <a:extLst>
                    <a:ext uri="{9D8B030D-6E8A-4147-A177-3AD203B41FA5}">
                      <a16:colId xmlns:a16="http://schemas.microsoft.com/office/drawing/2014/main" val="3288173273"/>
                    </a:ext>
                  </a:extLst>
                </a:gridCol>
                <a:gridCol w="4581144">
                  <a:extLst>
                    <a:ext uri="{9D8B030D-6E8A-4147-A177-3AD203B41FA5}">
                      <a16:colId xmlns:a16="http://schemas.microsoft.com/office/drawing/2014/main" val="1115212841"/>
                    </a:ext>
                  </a:extLst>
                </a:gridCol>
                <a:gridCol w="1292353">
                  <a:extLst>
                    <a:ext uri="{9D8B030D-6E8A-4147-A177-3AD203B41FA5}">
                      <a16:colId xmlns:a16="http://schemas.microsoft.com/office/drawing/2014/main" val="3288907793"/>
                    </a:ext>
                  </a:extLst>
                </a:gridCol>
              </a:tblGrid>
              <a:tr h="493776">
                <a:tc>
                  <a:txBody>
                    <a:bodyPr/>
                    <a:lstStyle/>
                    <a:p>
                      <a:pPr algn="ctr" fontAlgn="ctr"/>
                      <a:r>
                        <a:rPr lang="en-US" sz="2000" b="1" u="none" strike="noStrike">
                          <a:effectLst/>
                        </a:rPr>
                        <a:t>County</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dirty="0">
                          <a:effectLst/>
                        </a:rPr>
                        <a:t>PIN</a:t>
                      </a:r>
                      <a:endParaRPr lang="en-US" sz="2000" b="1" i="0" u="none" strike="noStrike" dirty="0">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Route</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i="0" u="none" strike="noStrike" dirty="0">
                          <a:solidFill>
                            <a:srgbClr val="000000"/>
                          </a:solidFill>
                          <a:effectLst/>
                          <a:latin typeface="Arial" panose="020B0604020202020204" pitchFamily="34" charset="0"/>
                        </a:rPr>
                        <a:t>Phase</a:t>
                      </a:r>
                    </a:p>
                  </a:txBody>
                  <a:tcPr marL="7185" marR="7185" marT="7185" marB="0" anchor="ctr"/>
                </a:tc>
                <a:extLst>
                  <a:ext uri="{0D108BD9-81ED-4DB2-BD59-A6C34878D82A}">
                    <a16:rowId xmlns:a16="http://schemas.microsoft.com/office/drawing/2014/main" val="251269045"/>
                  </a:ext>
                </a:extLst>
              </a:tr>
              <a:tr h="1073448">
                <a:tc>
                  <a:txBody>
                    <a:bodyPr/>
                    <a:lstStyle/>
                    <a:p>
                      <a:pPr algn="ctr" fontAlgn="ctr"/>
                      <a:r>
                        <a:rPr lang="en-US" sz="1600" b="0" i="0" u="none" strike="noStrike">
                          <a:solidFill>
                            <a:srgbClr val="000000"/>
                          </a:solidFill>
                          <a:effectLst/>
                          <a:latin typeface="Arial" panose="020B0604020202020204" pitchFamily="34" charset="0"/>
                        </a:rPr>
                        <a:t>Bradley</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109276.00</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SR-60</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rPr>
                        <a:t>(25th Street), Intersection at SR-74 (Ocoee Street NE), LM 15.18 in Cleveland</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ROW</a:t>
                      </a:r>
                    </a:p>
                  </a:txBody>
                  <a:tcPr marL="9525" marR="9525" marT="9525" marB="0" anchor="ctr"/>
                </a:tc>
                <a:extLst>
                  <a:ext uri="{0D108BD9-81ED-4DB2-BD59-A6C34878D82A}">
                    <a16:rowId xmlns:a16="http://schemas.microsoft.com/office/drawing/2014/main" val="3346825951"/>
                  </a:ext>
                </a:extLst>
              </a:tr>
              <a:tr h="1073448">
                <a:tc>
                  <a:txBody>
                    <a:bodyPr/>
                    <a:lstStyle/>
                    <a:p>
                      <a:pPr algn="ctr" fontAlgn="ctr"/>
                      <a:r>
                        <a:rPr lang="en-US" sz="1600" b="0" i="0" u="none" strike="noStrike">
                          <a:solidFill>
                            <a:srgbClr val="000000"/>
                          </a:solidFill>
                          <a:effectLst/>
                          <a:latin typeface="Arial" panose="020B0604020202020204" pitchFamily="34" charset="0"/>
                        </a:rPr>
                        <a:t>Grundy</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124782.00</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SR-50</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rPr>
                        <a:t>(Pelham Rd.) From east of Harshman Road to west of SR-108 (IA)</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ROW</a:t>
                      </a:r>
                    </a:p>
                  </a:txBody>
                  <a:tcPr marL="9525" marR="9525" marT="9525" marB="0" anchor="ctr"/>
                </a:tc>
                <a:extLst>
                  <a:ext uri="{0D108BD9-81ED-4DB2-BD59-A6C34878D82A}">
                    <a16:rowId xmlns:a16="http://schemas.microsoft.com/office/drawing/2014/main" val="781152624"/>
                  </a:ext>
                </a:extLst>
              </a:tr>
            </a:tbl>
          </a:graphicData>
        </a:graphic>
      </p:graphicFrame>
    </p:spTree>
    <p:extLst>
      <p:ext uri="{BB962C8B-B14F-4D97-AF65-F5344CB8AC3E}">
        <p14:creationId xmlns:p14="http://schemas.microsoft.com/office/powerpoint/2010/main" val="1753320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C3B0-809A-964E-B71D-4D59C1011B8C}"/>
              </a:ext>
            </a:extLst>
          </p:cNvPr>
          <p:cNvSpPr>
            <a:spLocks noGrp="1"/>
          </p:cNvSpPr>
          <p:nvPr>
            <p:ph type="title"/>
          </p:nvPr>
        </p:nvSpPr>
        <p:spPr/>
        <p:txBody>
          <a:bodyPr/>
          <a:lstStyle/>
          <a:p>
            <a:r>
              <a:rPr lang="en-US"/>
              <a:t>Region 2 Highway Program, FY27</a:t>
            </a:r>
          </a:p>
        </p:txBody>
      </p:sp>
      <p:sp>
        <p:nvSpPr>
          <p:cNvPr id="4" name="Slide Number Placeholder 3">
            <a:extLst>
              <a:ext uri="{FF2B5EF4-FFF2-40B4-BE49-F238E27FC236}">
                <a16:creationId xmlns:a16="http://schemas.microsoft.com/office/drawing/2014/main" id="{66F38B59-A7CE-0CF1-E8B1-C756BFB15A24}"/>
              </a:ext>
            </a:extLst>
          </p:cNvPr>
          <p:cNvSpPr>
            <a:spLocks noGrp="1"/>
          </p:cNvSpPr>
          <p:nvPr>
            <p:ph type="sldNum" sz="quarter" idx="12"/>
          </p:nvPr>
        </p:nvSpPr>
        <p:spPr/>
        <p:txBody>
          <a:bodyPr/>
          <a:lstStyle/>
          <a:p>
            <a:pPr defTabSz="914400"/>
            <a:fld id="{5C76A076-0EB6-4ACF-BC93-AE169B35ECF5}" type="slidenum">
              <a:rPr lang="en-US">
                <a:solidFill>
                  <a:srgbClr val="1F376D"/>
                </a:solidFill>
              </a:rPr>
              <a:pPr defTabSz="914400"/>
              <a:t>26</a:t>
            </a:fld>
            <a:endParaRPr lang="en-US">
              <a:solidFill>
                <a:srgbClr val="1F376D"/>
              </a:solidFill>
            </a:endParaRPr>
          </a:p>
        </p:txBody>
      </p:sp>
      <p:sp>
        <p:nvSpPr>
          <p:cNvPr id="13" name="Rectangle 12">
            <a:extLst>
              <a:ext uri="{FF2B5EF4-FFF2-40B4-BE49-F238E27FC236}">
                <a16:creationId xmlns:a16="http://schemas.microsoft.com/office/drawing/2014/main" id="{3E5C3C1C-ED88-2585-C08D-6CF42A5072CB}"/>
              </a:ext>
            </a:extLst>
          </p:cNvPr>
          <p:cNvSpPr/>
          <p:nvPr/>
        </p:nvSpPr>
        <p:spPr>
          <a:xfrm>
            <a:off x="2101517" y="4908885"/>
            <a:ext cx="8037095" cy="11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aphicFrame>
        <p:nvGraphicFramePr>
          <p:cNvPr id="15" name="Table 14">
            <a:extLst>
              <a:ext uri="{FF2B5EF4-FFF2-40B4-BE49-F238E27FC236}">
                <a16:creationId xmlns:a16="http://schemas.microsoft.com/office/drawing/2014/main" id="{C4AF1A62-5FB3-3FC1-74B0-6F456AD6F626}"/>
              </a:ext>
            </a:extLst>
          </p:cNvPr>
          <p:cNvGraphicFramePr>
            <a:graphicFrameLocks noGrp="1"/>
          </p:cNvGraphicFramePr>
          <p:nvPr/>
        </p:nvGraphicFramePr>
        <p:xfrm>
          <a:off x="1676400" y="1082332"/>
          <a:ext cx="8839200" cy="3657186"/>
        </p:xfrm>
        <a:graphic>
          <a:graphicData uri="http://schemas.openxmlformats.org/drawingml/2006/table">
            <a:tbl>
              <a:tblPr>
                <a:tableStyleId>{5C22544A-7EE6-4342-B048-85BDC9FD1C3A}</a:tableStyleId>
              </a:tblPr>
              <a:tblGrid>
                <a:gridCol w="1183362">
                  <a:extLst>
                    <a:ext uri="{9D8B030D-6E8A-4147-A177-3AD203B41FA5}">
                      <a16:colId xmlns:a16="http://schemas.microsoft.com/office/drawing/2014/main" val="3887427353"/>
                    </a:ext>
                  </a:extLst>
                </a:gridCol>
                <a:gridCol w="1022427">
                  <a:extLst>
                    <a:ext uri="{9D8B030D-6E8A-4147-A177-3AD203B41FA5}">
                      <a16:colId xmlns:a16="http://schemas.microsoft.com/office/drawing/2014/main" val="2766611519"/>
                    </a:ext>
                  </a:extLst>
                </a:gridCol>
                <a:gridCol w="912113">
                  <a:extLst>
                    <a:ext uri="{9D8B030D-6E8A-4147-A177-3AD203B41FA5}">
                      <a16:colId xmlns:a16="http://schemas.microsoft.com/office/drawing/2014/main" val="489175155"/>
                    </a:ext>
                  </a:extLst>
                </a:gridCol>
                <a:gridCol w="4321844">
                  <a:extLst>
                    <a:ext uri="{9D8B030D-6E8A-4147-A177-3AD203B41FA5}">
                      <a16:colId xmlns:a16="http://schemas.microsoft.com/office/drawing/2014/main" val="2265535901"/>
                    </a:ext>
                  </a:extLst>
                </a:gridCol>
                <a:gridCol w="1399454">
                  <a:extLst>
                    <a:ext uri="{9D8B030D-6E8A-4147-A177-3AD203B41FA5}">
                      <a16:colId xmlns:a16="http://schemas.microsoft.com/office/drawing/2014/main" val="1843727919"/>
                    </a:ext>
                  </a:extLst>
                </a:gridCol>
              </a:tblGrid>
              <a:tr h="493776">
                <a:tc>
                  <a:txBody>
                    <a:bodyPr/>
                    <a:lstStyle/>
                    <a:p>
                      <a:pPr algn="ctr" fontAlgn="ctr"/>
                      <a:r>
                        <a:rPr lang="en-US" sz="2000" b="1" u="none" strike="noStrike">
                          <a:effectLst/>
                        </a:rPr>
                        <a:t>County</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dirty="0">
                          <a:effectLst/>
                        </a:rPr>
                        <a:t>PIN</a:t>
                      </a:r>
                      <a:endParaRPr lang="en-US" sz="2000" b="1" i="0" u="none" strike="noStrike" dirty="0">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Route</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Phase</a:t>
                      </a:r>
                      <a:endParaRPr lang="en-US" sz="2000" b="1" i="0" u="none" strike="noStrike">
                        <a:solidFill>
                          <a:srgbClr val="000000"/>
                        </a:solidFill>
                        <a:effectLst/>
                        <a:latin typeface="Arial" panose="020B0604020202020204" pitchFamily="34" charset="0"/>
                      </a:endParaRPr>
                    </a:p>
                  </a:txBody>
                  <a:tcPr marL="7185" marR="7185" marT="7185" marB="0" anchor="ctr"/>
                </a:tc>
                <a:extLst>
                  <a:ext uri="{0D108BD9-81ED-4DB2-BD59-A6C34878D82A}">
                    <a16:rowId xmlns:a16="http://schemas.microsoft.com/office/drawing/2014/main" val="247118965"/>
                  </a:ext>
                </a:extLst>
              </a:tr>
              <a:tr h="1054470">
                <a:tc>
                  <a:txBody>
                    <a:bodyPr/>
                    <a:lstStyle/>
                    <a:p>
                      <a:pPr algn="ctr" fontAlgn="ctr"/>
                      <a:r>
                        <a:rPr lang="en-US" sz="1600" b="0" i="0" u="none" strike="noStrike">
                          <a:solidFill>
                            <a:srgbClr val="000000"/>
                          </a:solidFill>
                          <a:effectLst/>
                          <a:latin typeface="Arial" panose="020B0604020202020204" pitchFamily="34" charset="0"/>
                        </a:rPr>
                        <a:t>Bradley</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109276.00</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SR-60</a:t>
                      </a:r>
                    </a:p>
                  </a:txBody>
                  <a:tcPr marL="9525" marR="9525" marT="9525" marB="0" anchor="ctr"/>
                </a:tc>
                <a:tc>
                  <a:txBody>
                    <a:bodyPr/>
                    <a:lstStyle/>
                    <a:p>
                      <a:pPr algn="l" fontAlgn="ctr"/>
                      <a:r>
                        <a:rPr lang="en-US" sz="1600" b="0" i="0" u="none" strike="noStrike">
                          <a:solidFill>
                            <a:srgbClr val="000000"/>
                          </a:solidFill>
                          <a:effectLst/>
                          <a:latin typeface="Arial" panose="020B0604020202020204" pitchFamily="34" charset="0"/>
                        </a:rPr>
                        <a:t>(25th Street), Intersection at SR-74 (Ocoee Street NE), LM 15.18 in Cleveland</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CN</a:t>
                      </a:r>
                    </a:p>
                  </a:txBody>
                  <a:tcPr marL="9525" marR="9525" marT="9525" marB="0" anchor="ctr"/>
                </a:tc>
                <a:extLst>
                  <a:ext uri="{0D108BD9-81ED-4DB2-BD59-A6C34878D82A}">
                    <a16:rowId xmlns:a16="http://schemas.microsoft.com/office/drawing/2014/main" val="1029948999"/>
                  </a:ext>
                </a:extLst>
              </a:tr>
              <a:tr h="1054470">
                <a:tc>
                  <a:txBody>
                    <a:bodyPr/>
                    <a:lstStyle/>
                    <a:p>
                      <a:pPr algn="ctr" fontAlgn="ctr"/>
                      <a:r>
                        <a:rPr lang="en-US" sz="1600" b="0" i="0" u="none" strike="noStrike">
                          <a:solidFill>
                            <a:srgbClr val="000000"/>
                          </a:solidFill>
                          <a:effectLst/>
                          <a:latin typeface="Arial" panose="020B0604020202020204" pitchFamily="34" charset="0"/>
                        </a:rPr>
                        <a:t>Grundy</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124782.00</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SR-50</a:t>
                      </a:r>
                    </a:p>
                  </a:txBody>
                  <a:tcPr marL="9525" marR="9525" marT="9525" marB="0" anchor="ctr"/>
                </a:tc>
                <a:tc>
                  <a:txBody>
                    <a:bodyPr/>
                    <a:lstStyle/>
                    <a:p>
                      <a:pPr algn="l" fontAlgn="ctr"/>
                      <a:r>
                        <a:rPr lang="en-US" sz="1600" b="0" i="0" u="none" strike="noStrike">
                          <a:solidFill>
                            <a:srgbClr val="000000"/>
                          </a:solidFill>
                          <a:effectLst/>
                          <a:latin typeface="Arial" panose="020B0604020202020204" pitchFamily="34" charset="0"/>
                        </a:rPr>
                        <a:t>(Pelham Rd.) From east of Harshman Road to west of SR-108 (IA)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CN</a:t>
                      </a:r>
                    </a:p>
                  </a:txBody>
                  <a:tcPr marL="9525" marR="9525" marT="9525" marB="0" anchor="ctr"/>
                </a:tc>
                <a:extLst>
                  <a:ext uri="{0D108BD9-81ED-4DB2-BD59-A6C34878D82A}">
                    <a16:rowId xmlns:a16="http://schemas.microsoft.com/office/drawing/2014/main" val="3207972"/>
                  </a:ext>
                </a:extLst>
              </a:tr>
              <a:tr h="10544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rPr>
                        <a:t>Polk</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102420.13</a:t>
                      </a:r>
                      <a:br>
                        <a:rPr lang="en-US" sz="1600" b="0"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102420.14</a:t>
                      </a:r>
                    </a:p>
                    <a:p>
                      <a:pPr algn="ctr" fontAlgn="ctr"/>
                      <a:r>
                        <a:rPr lang="en-US" sz="1600" b="0" i="0" u="none" strike="noStrike" dirty="0">
                          <a:solidFill>
                            <a:srgbClr val="000000"/>
                          </a:solidFill>
                          <a:effectLst/>
                          <a:latin typeface="Arial" panose="020B0604020202020204" pitchFamily="34" charset="0"/>
                        </a:rPr>
                        <a:t>102420.15</a:t>
                      </a:r>
                    </a:p>
                    <a:p>
                      <a:pPr algn="ctr" fontAlgn="ctr"/>
                      <a:r>
                        <a:rPr lang="en-US" sz="1600" b="0" i="0" u="none" strike="noStrike" dirty="0">
                          <a:solidFill>
                            <a:srgbClr val="000000"/>
                          </a:solidFill>
                          <a:effectLst/>
                          <a:latin typeface="Arial" panose="020B0604020202020204" pitchFamily="34" charset="0"/>
                        </a:rPr>
                        <a:t>102420.16</a:t>
                      </a:r>
                      <a:endParaRPr lang="en-US" sz="1600" b="0" i="0" u="none" strike="noStrike" dirty="0">
                        <a:solidFill>
                          <a:schemeClr val="bg1">
                            <a:lumMod val="85000"/>
                          </a:schemeClr>
                        </a:solidFill>
                        <a:effectLst/>
                        <a:latin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rPr>
                        <a:t>SR-40 US-64</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rPr>
                        <a:t>(Corridor K) - Targeted Approach (TA) Locations #3 &amp; #4</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rPr>
                        <a:t>Locations #7 &amp; #9</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CN (FY27/28)</a:t>
                      </a:r>
                    </a:p>
                  </a:txBody>
                  <a:tcPr marL="9525" marR="9525" marT="9525" marB="0" anchor="ctr"/>
                </a:tc>
                <a:extLst>
                  <a:ext uri="{0D108BD9-81ED-4DB2-BD59-A6C34878D82A}">
                    <a16:rowId xmlns:a16="http://schemas.microsoft.com/office/drawing/2014/main" val="1322483476"/>
                  </a:ext>
                </a:extLst>
              </a:tr>
            </a:tbl>
          </a:graphicData>
        </a:graphic>
      </p:graphicFrame>
    </p:spTree>
    <p:extLst>
      <p:ext uri="{BB962C8B-B14F-4D97-AF65-F5344CB8AC3E}">
        <p14:creationId xmlns:p14="http://schemas.microsoft.com/office/powerpoint/2010/main" val="280046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C3B0-809A-964E-B71D-4D59C1011B8C}"/>
              </a:ext>
            </a:extLst>
          </p:cNvPr>
          <p:cNvSpPr>
            <a:spLocks noGrp="1"/>
          </p:cNvSpPr>
          <p:nvPr>
            <p:ph type="title"/>
          </p:nvPr>
        </p:nvSpPr>
        <p:spPr/>
        <p:txBody>
          <a:bodyPr/>
          <a:lstStyle/>
          <a:p>
            <a:r>
              <a:rPr lang="en-US" dirty="0"/>
              <a:t>Region 2, Pavement Projects</a:t>
            </a:r>
          </a:p>
        </p:txBody>
      </p:sp>
      <p:sp>
        <p:nvSpPr>
          <p:cNvPr id="4" name="Slide Number Placeholder 3">
            <a:extLst>
              <a:ext uri="{FF2B5EF4-FFF2-40B4-BE49-F238E27FC236}">
                <a16:creationId xmlns:a16="http://schemas.microsoft.com/office/drawing/2014/main" id="{66F38B59-A7CE-0CF1-E8B1-C756BFB15A24}"/>
              </a:ext>
            </a:extLst>
          </p:cNvPr>
          <p:cNvSpPr>
            <a:spLocks noGrp="1"/>
          </p:cNvSpPr>
          <p:nvPr>
            <p:ph type="sldNum" sz="quarter" idx="12"/>
          </p:nvPr>
        </p:nvSpPr>
        <p:spPr/>
        <p:txBody>
          <a:bodyPr/>
          <a:lstStyle/>
          <a:p>
            <a:pPr defTabSz="914400"/>
            <a:fld id="{5C76A076-0EB6-4ACF-BC93-AE169B35ECF5}" type="slidenum">
              <a:rPr lang="en-US">
                <a:solidFill>
                  <a:srgbClr val="1F376D"/>
                </a:solidFill>
              </a:rPr>
              <a:pPr defTabSz="914400"/>
              <a:t>27</a:t>
            </a:fld>
            <a:endParaRPr lang="en-US">
              <a:solidFill>
                <a:srgbClr val="1F376D"/>
              </a:solidFill>
            </a:endParaRPr>
          </a:p>
        </p:txBody>
      </p:sp>
      <p:sp>
        <p:nvSpPr>
          <p:cNvPr id="13" name="Rectangle 12">
            <a:extLst>
              <a:ext uri="{FF2B5EF4-FFF2-40B4-BE49-F238E27FC236}">
                <a16:creationId xmlns:a16="http://schemas.microsoft.com/office/drawing/2014/main" id="{3E5C3C1C-ED88-2585-C08D-6CF42A5072CB}"/>
              </a:ext>
            </a:extLst>
          </p:cNvPr>
          <p:cNvSpPr/>
          <p:nvPr/>
        </p:nvSpPr>
        <p:spPr>
          <a:xfrm>
            <a:off x="2101517" y="4908885"/>
            <a:ext cx="8037095" cy="11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aphicFrame>
        <p:nvGraphicFramePr>
          <p:cNvPr id="15" name="Table 14">
            <a:extLst>
              <a:ext uri="{FF2B5EF4-FFF2-40B4-BE49-F238E27FC236}">
                <a16:creationId xmlns:a16="http://schemas.microsoft.com/office/drawing/2014/main" id="{C4AF1A62-5FB3-3FC1-74B0-6F456AD6F626}"/>
              </a:ext>
            </a:extLst>
          </p:cNvPr>
          <p:cNvGraphicFramePr>
            <a:graphicFrameLocks noGrp="1"/>
          </p:cNvGraphicFramePr>
          <p:nvPr/>
        </p:nvGraphicFramePr>
        <p:xfrm>
          <a:off x="1676400" y="1106904"/>
          <a:ext cx="8870950" cy="4946425"/>
        </p:xfrm>
        <a:graphic>
          <a:graphicData uri="http://schemas.openxmlformats.org/drawingml/2006/table">
            <a:tbl>
              <a:tblPr>
                <a:tableStyleId>{5C22544A-7EE6-4342-B048-85BDC9FD1C3A}</a:tableStyleId>
              </a:tblPr>
              <a:tblGrid>
                <a:gridCol w="1836420">
                  <a:extLst>
                    <a:ext uri="{9D8B030D-6E8A-4147-A177-3AD203B41FA5}">
                      <a16:colId xmlns:a16="http://schemas.microsoft.com/office/drawing/2014/main" val="3887427353"/>
                    </a:ext>
                  </a:extLst>
                </a:gridCol>
                <a:gridCol w="3424428">
                  <a:extLst>
                    <a:ext uri="{9D8B030D-6E8A-4147-A177-3AD203B41FA5}">
                      <a16:colId xmlns:a16="http://schemas.microsoft.com/office/drawing/2014/main" val="2766611519"/>
                    </a:ext>
                  </a:extLst>
                </a:gridCol>
                <a:gridCol w="3610102">
                  <a:extLst>
                    <a:ext uri="{9D8B030D-6E8A-4147-A177-3AD203B41FA5}">
                      <a16:colId xmlns:a16="http://schemas.microsoft.com/office/drawing/2014/main" val="1991359699"/>
                    </a:ext>
                  </a:extLst>
                </a:gridCol>
              </a:tblGrid>
              <a:tr h="556895">
                <a:tc>
                  <a:txBody>
                    <a:bodyPr/>
                    <a:lstStyle/>
                    <a:p>
                      <a:pPr algn="ctr" fontAlgn="ctr"/>
                      <a:r>
                        <a:rPr lang="en-US" sz="2000" b="1" u="none" strike="noStrike">
                          <a:effectLst/>
                        </a:rPr>
                        <a:t>Program</a:t>
                      </a:r>
                      <a:endParaRPr lang="en-US" sz="2000" b="1" i="0" u="none" strike="noStrike">
                        <a:solidFill>
                          <a:srgbClr val="000000"/>
                        </a:solidFill>
                        <a:effectLst/>
                        <a:latin typeface="Arial" panose="020B0604020202020204" pitchFamily="34" charset="0"/>
                      </a:endParaRPr>
                    </a:p>
                  </a:txBody>
                  <a:tcPr marL="7185" marR="7185" marT="7185" marB="0" anchor="ctr"/>
                </a:tc>
                <a:tc gridSpan="2">
                  <a:txBody>
                    <a:bodyPr/>
                    <a:lstStyle/>
                    <a:p>
                      <a:pPr algn="l" fontAlgn="ctr"/>
                      <a:r>
                        <a:rPr lang="en-US" sz="2000" b="1" u="none" strike="noStrike" dirty="0">
                          <a:effectLst/>
                        </a:rPr>
                        <a:t> Description</a:t>
                      </a:r>
                      <a:endParaRPr lang="en-US" sz="2000" b="1" i="0" u="none" strike="noStrike" dirty="0">
                        <a:solidFill>
                          <a:srgbClr val="000000"/>
                        </a:solidFill>
                        <a:effectLst/>
                        <a:latin typeface="Arial" panose="020B0604020202020204" pitchFamily="34" charset="0"/>
                      </a:endParaRPr>
                    </a:p>
                  </a:txBody>
                  <a:tcPr marL="7185" marR="7185" marT="7185" marB="0" anchor="ctr"/>
                </a:tc>
                <a:tc hMerge="1">
                  <a:txBody>
                    <a:bodyPr/>
                    <a:lstStyle/>
                    <a:p>
                      <a:endParaRPr lang="en-US"/>
                    </a:p>
                  </a:txBody>
                  <a:tcPr/>
                </a:tc>
                <a:extLst>
                  <a:ext uri="{0D108BD9-81ED-4DB2-BD59-A6C34878D82A}">
                    <a16:rowId xmlns:a16="http://schemas.microsoft.com/office/drawing/2014/main" val="247118965"/>
                  </a:ext>
                </a:extLst>
              </a:tr>
              <a:tr h="667922">
                <a:tc>
                  <a:txBody>
                    <a:bodyPr/>
                    <a:lstStyle/>
                    <a:p>
                      <a:pPr algn="ctr" fontAlgn="ctr"/>
                      <a:r>
                        <a:rPr lang="en-US" sz="1800" b="0" i="0" u="none" strike="noStrike" dirty="0">
                          <a:solidFill>
                            <a:srgbClr val="000000"/>
                          </a:solidFill>
                          <a:effectLst/>
                          <a:latin typeface="Arial" panose="020B0604020202020204" pitchFamily="34" charset="0"/>
                        </a:rPr>
                        <a:t>Pavement</a:t>
                      </a:r>
                    </a:p>
                  </a:txBody>
                  <a:tcPr marL="9525" marR="9525" marT="9525" marB="0" anchor="ctr"/>
                </a:tc>
                <a:tc gridSpan="2">
                  <a:txBody>
                    <a:bodyPr/>
                    <a:lstStyle/>
                    <a:p>
                      <a:pPr algn="l" fontAlgn="ctr"/>
                      <a:r>
                        <a:rPr lang="en-US" sz="1800" b="0" i="0" u="none" strike="noStrike" dirty="0">
                          <a:solidFill>
                            <a:srgbClr val="000000"/>
                          </a:solidFill>
                          <a:effectLst/>
                          <a:latin typeface="Arial" panose="020B0604020202020204" pitchFamily="34" charset="0"/>
                        </a:rPr>
                        <a:t>FY25 – 68 miles</a:t>
                      </a:r>
                    </a:p>
                  </a:txBody>
                  <a:tcPr marL="9525" marR="9525" marT="9525" marB="0" anchor="ctr"/>
                </a:tc>
                <a:tc hMerge="1">
                  <a:txBody>
                    <a:bodyPr/>
                    <a:lstStyle/>
                    <a:p>
                      <a:endParaRPr lang="en-US"/>
                    </a:p>
                  </a:txBody>
                  <a:tcPr/>
                </a:tc>
                <a:extLst>
                  <a:ext uri="{0D108BD9-81ED-4DB2-BD59-A6C34878D82A}">
                    <a16:rowId xmlns:a16="http://schemas.microsoft.com/office/drawing/2014/main" val="1029948999"/>
                  </a:ext>
                </a:extLst>
              </a:tr>
              <a:tr h="1014984">
                <a:tc>
                  <a:txBody>
                    <a:bodyPr/>
                    <a:lstStyle/>
                    <a:p>
                      <a:pPr algn="ctr" fontAlgn="ctr"/>
                      <a:r>
                        <a:rPr lang="en-US" sz="1800" b="0" i="0" u="none" strike="noStrike" dirty="0">
                          <a:solidFill>
                            <a:srgbClr val="000000"/>
                          </a:solidFill>
                          <a:effectLst/>
                          <a:latin typeface="Arial" panose="020B0604020202020204" pitchFamily="34" charset="0"/>
                        </a:rPr>
                        <a:t>December</a:t>
                      </a:r>
                    </a:p>
                  </a:txBody>
                  <a:tcPr marL="9525" marR="9525" marT="9525" marB="0" anchor="ctr"/>
                </a:tc>
                <a:tc gridSpan="2">
                  <a:txBody>
                    <a:bodyPr/>
                    <a:lstStyle/>
                    <a:p>
                      <a:pPr algn="l" fontAlgn="ctr"/>
                      <a:r>
                        <a:rPr lang="en-US" sz="1800" b="0" i="0" u="none" strike="noStrike" dirty="0">
                          <a:solidFill>
                            <a:srgbClr val="000000"/>
                          </a:solidFill>
                          <a:effectLst/>
                          <a:latin typeface="Arial" panose="020B0604020202020204" pitchFamily="34" charset="0"/>
                        </a:rPr>
                        <a:t>CNY118 Rhea SR-29 From south of </a:t>
                      </a:r>
                      <a:r>
                        <a:rPr lang="en-US" sz="1800" b="0" i="0" u="none" strike="noStrike" dirty="0" err="1">
                          <a:solidFill>
                            <a:srgbClr val="000000"/>
                          </a:solidFill>
                          <a:effectLst/>
                          <a:latin typeface="Arial" panose="020B0604020202020204" pitchFamily="34" charset="0"/>
                        </a:rPr>
                        <a:t>Boofer</a:t>
                      </a:r>
                      <a:r>
                        <a:rPr lang="en-US" sz="1800" b="0" i="0" u="none" strike="noStrike" dirty="0">
                          <a:solidFill>
                            <a:srgbClr val="000000"/>
                          </a:solidFill>
                          <a:effectLst/>
                          <a:latin typeface="Arial" panose="020B0604020202020204" pitchFamily="34" charset="0"/>
                        </a:rPr>
                        <a:t> Lane to south of Metzger Lane</a:t>
                      </a:r>
                    </a:p>
                  </a:txBody>
                  <a:tcPr marL="9525" marR="9525" marT="9525" marB="0" anchor="ctr"/>
                </a:tc>
                <a:tc hMerge="1">
                  <a:txBody>
                    <a:bodyPr/>
                    <a:lstStyle/>
                    <a:p>
                      <a:endParaRPr lang="en-US"/>
                    </a:p>
                  </a:txBody>
                  <a:tcPr/>
                </a:tc>
                <a:extLst>
                  <a:ext uri="{0D108BD9-81ED-4DB2-BD59-A6C34878D82A}">
                    <a16:rowId xmlns:a16="http://schemas.microsoft.com/office/drawing/2014/main" val="3207972"/>
                  </a:ext>
                </a:extLst>
              </a:tr>
              <a:tr h="493776">
                <a:tc rowSpan="2">
                  <a:txBody>
                    <a:bodyPr/>
                    <a:lstStyle/>
                    <a:p>
                      <a:pPr algn="ctr" fontAlgn="ctr"/>
                      <a:r>
                        <a:rPr lang="en-US" sz="1800" b="0" i="0" u="none" strike="noStrike" dirty="0">
                          <a:solidFill>
                            <a:srgbClr val="000000"/>
                          </a:solidFill>
                          <a:effectLst/>
                          <a:latin typeface="Arial" panose="020B0604020202020204" pitchFamily="34" charset="0"/>
                        </a:rPr>
                        <a:t>February</a:t>
                      </a:r>
                    </a:p>
                  </a:txBody>
                  <a:tcPr marL="9525" marR="9525" marT="9525" marB="0" anchor="ctr"/>
                </a:tc>
                <a:tc gridSpan="2">
                  <a:txBody>
                    <a:bodyPr/>
                    <a:lstStyle/>
                    <a:p>
                      <a:pPr algn="l" fontAlgn="ctr"/>
                      <a:r>
                        <a:rPr lang="en-US" sz="1800" b="0" i="0" u="none" strike="noStrike" dirty="0">
                          <a:solidFill>
                            <a:srgbClr val="000000"/>
                          </a:solidFill>
                          <a:effectLst/>
                          <a:latin typeface="Arial" panose="020B0604020202020204" pitchFamily="34" charset="0"/>
                        </a:rPr>
                        <a:t>12 Projects, totaling 45 log miles (# - include Micro)</a:t>
                      </a:r>
                    </a:p>
                  </a:txBody>
                  <a:tcPr marL="9525" marR="9525" marT="9525" marB="0" anchor="ctr"/>
                </a:tc>
                <a:tc hMerge="1">
                  <a:txBody>
                    <a:bodyPr/>
                    <a:lstStyle/>
                    <a:p>
                      <a:pPr algn="l" fontAlgn="ct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10367515"/>
                  </a:ext>
                </a:extLst>
              </a:tr>
              <a:tr h="1664208">
                <a:tc vMerge="1">
                  <a:txBody>
                    <a:bodyPr/>
                    <a:lstStyle/>
                    <a:p>
                      <a:endParaRPr lang="en-US"/>
                    </a:p>
                  </a:txBody>
                  <a:tcPr/>
                </a:tc>
                <a:tc>
                  <a:txBody>
                    <a:bodyPr/>
                    <a:lstStyle/>
                    <a:p>
                      <a:pPr algn="ctr" fontAlgn="ctr"/>
                      <a:r>
                        <a:rPr lang="en-US" sz="1800" b="0" i="0" u="sng" strike="noStrike" dirty="0">
                          <a:solidFill>
                            <a:srgbClr val="000000"/>
                          </a:solidFill>
                          <a:effectLst/>
                          <a:latin typeface="Arial" panose="020B0604020202020204" pitchFamily="34" charset="0"/>
                        </a:rPr>
                        <a:t>D28</a:t>
                      </a:r>
                    </a:p>
                    <a:p>
                      <a:pPr algn="ctr" fontAlgn="ctr"/>
                      <a:r>
                        <a:rPr lang="en-US" sz="1800" b="0" i="0" u="none" strike="noStrike" dirty="0">
                          <a:solidFill>
                            <a:srgbClr val="000000"/>
                          </a:solidFill>
                          <a:effectLst/>
                          <a:latin typeface="Arial" panose="020B0604020202020204" pitchFamily="34" charset="0"/>
                        </a:rPr>
                        <a:t>Grundy – 2.39</a:t>
                      </a:r>
                    </a:p>
                    <a:p>
                      <a:pPr algn="ctr" fontAlgn="ctr"/>
                      <a:r>
                        <a:rPr lang="en-US" sz="1800" b="0" i="0" u="none" strike="noStrike" dirty="0">
                          <a:solidFill>
                            <a:srgbClr val="000000"/>
                          </a:solidFill>
                          <a:effectLst/>
                          <a:latin typeface="Arial" panose="020B0604020202020204" pitchFamily="34" charset="0"/>
                        </a:rPr>
                        <a:t>Marion – 20.92 (#)</a:t>
                      </a:r>
                    </a:p>
                  </a:txBody>
                  <a:tcPr marL="9525" marR="9525" marT="9525" marB="0"/>
                </a:tc>
                <a:tc>
                  <a:txBody>
                    <a:bodyPr/>
                    <a:lstStyle/>
                    <a:p>
                      <a:pPr algn="ctr" fontAlgn="ctr"/>
                      <a:r>
                        <a:rPr lang="en-US" sz="1800" b="0" i="0" u="sng" strike="noStrike" dirty="0">
                          <a:solidFill>
                            <a:srgbClr val="000000"/>
                          </a:solidFill>
                          <a:effectLst/>
                          <a:latin typeface="Arial" panose="020B0604020202020204" pitchFamily="34" charset="0"/>
                        </a:rPr>
                        <a:t>D29</a:t>
                      </a:r>
                    </a:p>
                    <a:p>
                      <a:pPr algn="ctr" fontAlgn="ctr"/>
                      <a:r>
                        <a:rPr lang="en-US" sz="1800" b="0" i="0" u="none" strike="noStrike" dirty="0">
                          <a:solidFill>
                            <a:srgbClr val="000000"/>
                          </a:solidFill>
                          <a:effectLst/>
                          <a:latin typeface="Arial" panose="020B0604020202020204" pitchFamily="34" charset="0"/>
                        </a:rPr>
                        <a:t>Bradley – 16.45 (#)</a:t>
                      </a:r>
                    </a:p>
                    <a:p>
                      <a:pPr algn="ctr" fontAlgn="ctr"/>
                      <a:r>
                        <a:rPr lang="en-US" sz="1800" b="0" i="0" u="none" strike="noStrike" dirty="0">
                          <a:solidFill>
                            <a:srgbClr val="000000"/>
                          </a:solidFill>
                          <a:effectLst/>
                          <a:latin typeface="Arial" panose="020B0604020202020204" pitchFamily="34" charset="0"/>
                        </a:rPr>
                        <a:t>Hamilton – 8.31 (#)</a:t>
                      </a:r>
                    </a:p>
                    <a:p>
                      <a:pPr algn="ctr" fontAlgn="ctr"/>
                      <a:r>
                        <a:rPr lang="en-US" sz="1800" b="0" i="0" u="none" strike="noStrike" dirty="0">
                          <a:solidFill>
                            <a:srgbClr val="000000"/>
                          </a:solidFill>
                          <a:effectLst/>
                          <a:latin typeface="Arial" panose="020B0604020202020204" pitchFamily="34" charset="0"/>
                        </a:rPr>
                        <a:t>McMinn – 2.01</a:t>
                      </a:r>
                    </a:p>
                    <a:p>
                      <a:pPr algn="ctr" fontAlgn="ctr"/>
                      <a:r>
                        <a:rPr lang="en-US" sz="1800" b="0" i="0" u="none" strike="noStrike" dirty="0">
                          <a:solidFill>
                            <a:srgbClr val="000000"/>
                          </a:solidFill>
                          <a:effectLst/>
                          <a:latin typeface="Arial" panose="020B0604020202020204" pitchFamily="34" charset="0"/>
                        </a:rPr>
                        <a:t>Polk – 3.66</a:t>
                      </a:r>
                    </a:p>
                  </a:txBody>
                  <a:tcPr marL="9525" marR="9525" marT="9525" marB="0"/>
                </a:tc>
                <a:extLst>
                  <a:ext uri="{0D108BD9-81ED-4DB2-BD59-A6C34878D82A}">
                    <a16:rowId xmlns:a16="http://schemas.microsoft.com/office/drawing/2014/main" val="1800255239"/>
                  </a:ext>
                </a:extLst>
              </a:tr>
              <a:tr h="548640">
                <a:tc>
                  <a:txBody>
                    <a:bodyPr/>
                    <a:lstStyle/>
                    <a:p>
                      <a:pPr algn="ctr" fontAlgn="ctr"/>
                      <a:r>
                        <a:rPr lang="en-US" sz="1800" b="0" i="0" u="none" strike="noStrike" dirty="0">
                          <a:solidFill>
                            <a:srgbClr val="000000"/>
                          </a:solidFill>
                          <a:effectLst/>
                          <a:latin typeface="Arial" panose="020B0604020202020204" pitchFamily="34" charset="0"/>
                        </a:rPr>
                        <a:t>March - June</a:t>
                      </a:r>
                    </a:p>
                  </a:txBody>
                  <a:tcPr marL="9525" marR="9525" marT="9525" marB="0" anchor="ctr"/>
                </a:tc>
                <a:tc gridSpan="2">
                  <a:txBody>
                    <a:bodyPr/>
                    <a:lstStyle/>
                    <a:p>
                      <a:pPr algn="l" fontAlgn="ctr"/>
                      <a:r>
                        <a:rPr lang="en-US" sz="1800" b="0" i="0" u="none" strike="noStrike" dirty="0">
                          <a:solidFill>
                            <a:srgbClr val="000000"/>
                          </a:solidFill>
                          <a:effectLst/>
                          <a:latin typeface="Arial" panose="020B0604020202020204" pitchFamily="34" charset="0"/>
                        </a:rPr>
                        <a:t>Additional 21.8 log miles planned over 6 projects</a:t>
                      </a:r>
                    </a:p>
                  </a:txBody>
                  <a:tcPr marL="9525" marR="9525" marT="9525" marB="0" anchor="ctr"/>
                </a:tc>
                <a:tc hMerge="1">
                  <a:txBody>
                    <a:bodyPr/>
                    <a:lstStyle/>
                    <a:p>
                      <a:endParaRPr lang="en-US"/>
                    </a:p>
                  </a:txBody>
                  <a:tcPr/>
                </a:tc>
                <a:extLst>
                  <a:ext uri="{0D108BD9-81ED-4DB2-BD59-A6C34878D82A}">
                    <a16:rowId xmlns:a16="http://schemas.microsoft.com/office/drawing/2014/main" val="519896704"/>
                  </a:ext>
                </a:extLst>
              </a:tr>
            </a:tbl>
          </a:graphicData>
        </a:graphic>
      </p:graphicFrame>
    </p:spTree>
    <p:extLst>
      <p:ext uri="{BB962C8B-B14F-4D97-AF65-F5344CB8AC3E}">
        <p14:creationId xmlns:p14="http://schemas.microsoft.com/office/powerpoint/2010/main" val="3705981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C3B0-809A-964E-B71D-4D59C1011B8C}"/>
              </a:ext>
            </a:extLst>
          </p:cNvPr>
          <p:cNvSpPr>
            <a:spLocks noGrp="1"/>
          </p:cNvSpPr>
          <p:nvPr>
            <p:ph type="title"/>
          </p:nvPr>
        </p:nvSpPr>
        <p:spPr/>
        <p:txBody>
          <a:bodyPr/>
          <a:lstStyle/>
          <a:p>
            <a:r>
              <a:rPr lang="en-US" dirty="0"/>
              <a:t>Region 2, 3-Year Bridge Program Projects</a:t>
            </a:r>
          </a:p>
        </p:txBody>
      </p:sp>
      <p:sp>
        <p:nvSpPr>
          <p:cNvPr id="4" name="Slide Number Placeholder 3">
            <a:extLst>
              <a:ext uri="{FF2B5EF4-FFF2-40B4-BE49-F238E27FC236}">
                <a16:creationId xmlns:a16="http://schemas.microsoft.com/office/drawing/2014/main" id="{66F38B59-A7CE-0CF1-E8B1-C756BFB15A24}"/>
              </a:ext>
            </a:extLst>
          </p:cNvPr>
          <p:cNvSpPr>
            <a:spLocks noGrp="1"/>
          </p:cNvSpPr>
          <p:nvPr>
            <p:ph type="sldNum" sz="quarter" idx="12"/>
          </p:nvPr>
        </p:nvSpPr>
        <p:spPr/>
        <p:txBody>
          <a:bodyPr/>
          <a:lstStyle/>
          <a:p>
            <a:pPr defTabSz="914400"/>
            <a:fld id="{5C76A076-0EB6-4ACF-BC93-AE169B35ECF5}" type="slidenum">
              <a:rPr lang="en-US">
                <a:solidFill>
                  <a:srgbClr val="1F376D"/>
                </a:solidFill>
              </a:rPr>
              <a:pPr defTabSz="914400"/>
              <a:t>28</a:t>
            </a:fld>
            <a:endParaRPr lang="en-US">
              <a:solidFill>
                <a:srgbClr val="1F376D"/>
              </a:solidFill>
            </a:endParaRPr>
          </a:p>
        </p:txBody>
      </p:sp>
      <p:graphicFrame>
        <p:nvGraphicFramePr>
          <p:cNvPr id="15" name="Table 14">
            <a:extLst>
              <a:ext uri="{FF2B5EF4-FFF2-40B4-BE49-F238E27FC236}">
                <a16:creationId xmlns:a16="http://schemas.microsoft.com/office/drawing/2014/main" id="{C4AF1A62-5FB3-3FC1-74B0-6F456AD6F626}"/>
              </a:ext>
            </a:extLst>
          </p:cNvPr>
          <p:cNvGraphicFramePr>
            <a:graphicFrameLocks noGrp="1"/>
          </p:cNvGraphicFramePr>
          <p:nvPr/>
        </p:nvGraphicFramePr>
        <p:xfrm>
          <a:off x="1676400" y="1106904"/>
          <a:ext cx="8870950" cy="4892040"/>
        </p:xfrm>
        <a:graphic>
          <a:graphicData uri="http://schemas.openxmlformats.org/drawingml/2006/table">
            <a:tbl>
              <a:tblPr>
                <a:tableStyleId>{5C22544A-7EE6-4342-B048-85BDC9FD1C3A}</a:tableStyleId>
              </a:tblPr>
              <a:tblGrid>
                <a:gridCol w="1836420">
                  <a:extLst>
                    <a:ext uri="{9D8B030D-6E8A-4147-A177-3AD203B41FA5}">
                      <a16:colId xmlns:a16="http://schemas.microsoft.com/office/drawing/2014/main" val="3887427353"/>
                    </a:ext>
                  </a:extLst>
                </a:gridCol>
                <a:gridCol w="7034530">
                  <a:extLst>
                    <a:ext uri="{9D8B030D-6E8A-4147-A177-3AD203B41FA5}">
                      <a16:colId xmlns:a16="http://schemas.microsoft.com/office/drawing/2014/main" val="2766611519"/>
                    </a:ext>
                  </a:extLst>
                </a:gridCol>
              </a:tblGrid>
              <a:tr h="493776">
                <a:tc>
                  <a:txBody>
                    <a:bodyPr/>
                    <a:lstStyle/>
                    <a:p>
                      <a:pPr algn="ctr" fontAlgn="ctr"/>
                      <a:r>
                        <a:rPr lang="en-US" sz="2000" b="1" u="none" strike="noStrike">
                          <a:effectLst/>
                        </a:rPr>
                        <a:t>Program</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l" fontAlgn="ctr"/>
                      <a:r>
                        <a:rPr lang="en-US" sz="2000" b="1" u="none" strike="noStrike" dirty="0">
                          <a:effectLst/>
                        </a:rPr>
                        <a:t>   Description</a:t>
                      </a:r>
                      <a:endParaRPr lang="en-US" sz="2000" b="1" i="0" u="none" strike="noStrike" dirty="0">
                        <a:solidFill>
                          <a:srgbClr val="000000"/>
                        </a:solidFill>
                        <a:effectLst/>
                        <a:latin typeface="Arial" panose="020B0604020202020204" pitchFamily="34" charset="0"/>
                      </a:endParaRPr>
                    </a:p>
                  </a:txBody>
                  <a:tcPr marL="7185" marR="7185" marT="7185" marB="0" anchor="ctr"/>
                </a:tc>
                <a:extLst>
                  <a:ext uri="{0D108BD9-81ED-4DB2-BD59-A6C34878D82A}">
                    <a16:rowId xmlns:a16="http://schemas.microsoft.com/office/drawing/2014/main" val="247118965"/>
                  </a:ext>
                </a:extLst>
              </a:tr>
              <a:tr h="2752344">
                <a:tc>
                  <a:txBody>
                    <a:bodyPr/>
                    <a:lstStyle/>
                    <a:p>
                      <a:pPr algn="ctr" fontAlgn="ctr"/>
                      <a:r>
                        <a:rPr lang="en-US" sz="1800" b="0" i="0" u="none" strike="noStrike" dirty="0">
                          <a:solidFill>
                            <a:srgbClr val="000000"/>
                          </a:solidFill>
                          <a:effectLst/>
                          <a:latin typeface="Arial" panose="020B0604020202020204" pitchFamily="34" charset="0"/>
                        </a:rPr>
                        <a:t>Bridge – On System</a:t>
                      </a:r>
                    </a:p>
                  </a:txBody>
                  <a:tcPr marL="9525" marR="9525" marT="9525" marB="0" anchor="ctr"/>
                </a:tc>
                <a:tc>
                  <a:txBody>
                    <a:bodyPr/>
                    <a:lstStyle/>
                    <a:p>
                      <a:pPr marL="0" marR="0" lvl="0" indent="0" algn="l" defTabSz="914400" rtl="0" eaLnBrk="1" fontAlgn="ctr" latinLnBrk="0" hangingPunct="1">
                        <a:lnSpc>
                          <a:spcPct val="15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Polk SR-68 over SR-40, February 2025</a:t>
                      </a:r>
                    </a:p>
                    <a:p>
                      <a:pPr marL="0" marR="0" lvl="0" indent="0" algn="l" defTabSz="914400" rtl="0" eaLnBrk="1" fontAlgn="ctr" latinLnBrk="0" hangingPunct="1">
                        <a:lnSpc>
                          <a:spcPct val="15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McMinn SR-310 over Conasauga Creek, Fall 2025</a:t>
                      </a:r>
                    </a:p>
                    <a:p>
                      <a:pPr marL="0" marR="0" lvl="0" indent="0" algn="l" defTabSz="914400" rtl="0" eaLnBrk="1" fontAlgn="ctr" latinLnBrk="0" hangingPunct="1">
                        <a:lnSpc>
                          <a:spcPct val="15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Polk SR-68 over Davis Creek, </a:t>
                      </a:r>
                      <a:r>
                        <a:rPr lang="en-US" sz="1800" b="0" i="0" u="none" strike="noStrike" dirty="0">
                          <a:solidFill>
                            <a:schemeClr val="tx1"/>
                          </a:solidFill>
                          <a:effectLst/>
                          <a:latin typeface="Arial" panose="020B0604020202020204" pitchFamily="34" charset="0"/>
                        </a:rPr>
                        <a:t>Spring 2027</a:t>
                      </a:r>
                    </a:p>
                    <a:p>
                      <a:pPr marL="0" marR="0" lvl="0" indent="0" algn="l" defTabSz="914400" rtl="0" eaLnBrk="1" fontAlgn="ctr" latinLnBrk="0" hangingPunct="1">
                        <a:lnSpc>
                          <a:spcPct val="15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McMinn SR-163 over Chestuee and Conasauga, Fall 2027</a:t>
                      </a:r>
                    </a:p>
                  </a:txBody>
                  <a:tcPr marL="9525" marR="9525" marT="9525" marB="0" anchor="ctr"/>
                </a:tc>
                <a:extLst>
                  <a:ext uri="{0D108BD9-81ED-4DB2-BD59-A6C34878D82A}">
                    <a16:rowId xmlns:a16="http://schemas.microsoft.com/office/drawing/2014/main" val="3207972"/>
                  </a:ext>
                </a:extLst>
              </a:tr>
              <a:tr h="1645920">
                <a:tc>
                  <a:txBody>
                    <a:bodyPr/>
                    <a:lstStyle/>
                    <a:p>
                      <a:pPr algn="ctr" fontAlgn="ctr"/>
                      <a:r>
                        <a:rPr lang="en-US" sz="1800" b="0" i="0" u="none" strike="noStrike" dirty="0">
                          <a:solidFill>
                            <a:srgbClr val="000000"/>
                          </a:solidFill>
                          <a:effectLst/>
                          <a:latin typeface="Arial" panose="020B0604020202020204" pitchFamily="34" charset="0"/>
                        </a:rPr>
                        <a:t>Bridge – Off System</a:t>
                      </a:r>
                    </a:p>
                  </a:txBody>
                  <a:tcPr marL="9525" marR="9525" marT="9525" marB="0" anchor="ctr"/>
                </a:tc>
                <a:tc>
                  <a:txBody>
                    <a:bodyPr/>
                    <a:lstStyle/>
                    <a:p>
                      <a:pPr algn="l" fontAlgn="ctr">
                        <a:lnSpc>
                          <a:spcPct val="150000"/>
                        </a:lnSpc>
                      </a:pPr>
                      <a:r>
                        <a:rPr lang="en-US" sz="1800" b="0" i="0" u="none" strike="noStrike" dirty="0">
                          <a:solidFill>
                            <a:srgbClr val="000000"/>
                          </a:solidFill>
                          <a:effectLst/>
                          <a:latin typeface="Arial" panose="020B0604020202020204" pitchFamily="34" charset="0"/>
                        </a:rPr>
                        <a:t>Polk Easley Ford Road over Conasauga River, Spring 2025</a:t>
                      </a:r>
                    </a:p>
                    <a:p>
                      <a:pPr algn="l" fontAlgn="ctr">
                        <a:lnSpc>
                          <a:spcPct val="150000"/>
                        </a:lnSpc>
                      </a:pPr>
                      <a:r>
                        <a:rPr lang="en-US" sz="1800" b="0" i="0" u="none" strike="noStrike" dirty="0">
                          <a:solidFill>
                            <a:srgbClr val="000000"/>
                          </a:solidFill>
                          <a:effectLst/>
                          <a:latin typeface="Arial" panose="020B0604020202020204" pitchFamily="34" charset="0"/>
                        </a:rPr>
                        <a:t>Bradley Old Lower River Road over South Mouse Creek, FY26</a:t>
                      </a:r>
                    </a:p>
                  </a:txBody>
                  <a:tcPr marL="9525" marR="9525" marT="9525" marB="0" anchor="ctr"/>
                </a:tc>
                <a:extLst>
                  <a:ext uri="{0D108BD9-81ED-4DB2-BD59-A6C34878D82A}">
                    <a16:rowId xmlns:a16="http://schemas.microsoft.com/office/drawing/2014/main" val="2810367515"/>
                  </a:ext>
                </a:extLst>
              </a:tr>
            </a:tbl>
          </a:graphicData>
        </a:graphic>
      </p:graphicFrame>
    </p:spTree>
    <p:extLst>
      <p:ext uri="{BB962C8B-B14F-4D97-AF65-F5344CB8AC3E}">
        <p14:creationId xmlns:p14="http://schemas.microsoft.com/office/powerpoint/2010/main" val="3215633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C3B0-809A-964E-B71D-4D59C1011B8C}"/>
              </a:ext>
            </a:extLst>
          </p:cNvPr>
          <p:cNvSpPr>
            <a:spLocks noGrp="1"/>
          </p:cNvSpPr>
          <p:nvPr>
            <p:ph type="title"/>
          </p:nvPr>
        </p:nvSpPr>
        <p:spPr/>
        <p:txBody>
          <a:bodyPr/>
          <a:lstStyle/>
          <a:p>
            <a:r>
              <a:rPr lang="en-US"/>
              <a:t>Region 2, 3-Year Program Projects</a:t>
            </a:r>
          </a:p>
        </p:txBody>
      </p:sp>
      <p:sp>
        <p:nvSpPr>
          <p:cNvPr id="4" name="Slide Number Placeholder 3">
            <a:extLst>
              <a:ext uri="{FF2B5EF4-FFF2-40B4-BE49-F238E27FC236}">
                <a16:creationId xmlns:a16="http://schemas.microsoft.com/office/drawing/2014/main" id="{66F38B59-A7CE-0CF1-E8B1-C756BFB15A24}"/>
              </a:ext>
            </a:extLst>
          </p:cNvPr>
          <p:cNvSpPr>
            <a:spLocks noGrp="1"/>
          </p:cNvSpPr>
          <p:nvPr>
            <p:ph type="sldNum" sz="quarter" idx="12"/>
          </p:nvPr>
        </p:nvSpPr>
        <p:spPr/>
        <p:txBody>
          <a:bodyPr/>
          <a:lstStyle/>
          <a:p>
            <a:pPr defTabSz="914400"/>
            <a:fld id="{5C76A076-0EB6-4ACF-BC93-AE169B35ECF5}" type="slidenum">
              <a:rPr lang="en-US">
                <a:solidFill>
                  <a:srgbClr val="1F376D"/>
                </a:solidFill>
              </a:rPr>
              <a:pPr defTabSz="914400"/>
              <a:t>29</a:t>
            </a:fld>
            <a:endParaRPr lang="en-US">
              <a:solidFill>
                <a:srgbClr val="1F376D"/>
              </a:solidFill>
            </a:endParaRPr>
          </a:p>
        </p:txBody>
      </p:sp>
      <p:sp>
        <p:nvSpPr>
          <p:cNvPr id="13" name="Rectangle 12">
            <a:extLst>
              <a:ext uri="{FF2B5EF4-FFF2-40B4-BE49-F238E27FC236}">
                <a16:creationId xmlns:a16="http://schemas.microsoft.com/office/drawing/2014/main" id="{3E5C3C1C-ED88-2585-C08D-6CF42A5072CB}"/>
              </a:ext>
            </a:extLst>
          </p:cNvPr>
          <p:cNvSpPr/>
          <p:nvPr/>
        </p:nvSpPr>
        <p:spPr>
          <a:xfrm>
            <a:off x="2101517" y="4908885"/>
            <a:ext cx="8037095" cy="11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aphicFrame>
        <p:nvGraphicFramePr>
          <p:cNvPr id="15" name="Table 14">
            <a:extLst>
              <a:ext uri="{FF2B5EF4-FFF2-40B4-BE49-F238E27FC236}">
                <a16:creationId xmlns:a16="http://schemas.microsoft.com/office/drawing/2014/main" id="{C4AF1A62-5FB3-3FC1-74B0-6F456AD6F626}"/>
              </a:ext>
            </a:extLst>
          </p:cNvPr>
          <p:cNvGraphicFramePr>
            <a:graphicFrameLocks noGrp="1"/>
          </p:cNvGraphicFramePr>
          <p:nvPr/>
        </p:nvGraphicFramePr>
        <p:xfrm>
          <a:off x="1676400" y="1137858"/>
          <a:ext cx="8839200" cy="4731743"/>
        </p:xfrm>
        <a:graphic>
          <a:graphicData uri="http://schemas.openxmlformats.org/drawingml/2006/table">
            <a:tbl>
              <a:tblPr>
                <a:tableStyleId>{5C22544A-7EE6-4342-B048-85BDC9FD1C3A}</a:tableStyleId>
              </a:tblPr>
              <a:tblGrid>
                <a:gridCol w="1859280">
                  <a:extLst>
                    <a:ext uri="{9D8B030D-6E8A-4147-A177-3AD203B41FA5}">
                      <a16:colId xmlns:a16="http://schemas.microsoft.com/office/drawing/2014/main" val="3887427353"/>
                    </a:ext>
                  </a:extLst>
                </a:gridCol>
                <a:gridCol w="6979920">
                  <a:extLst>
                    <a:ext uri="{9D8B030D-6E8A-4147-A177-3AD203B41FA5}">
                      <a16:colId xmlns:a16="http://schemas.microsoft.com/office/drawing/2014/main" val="2766611519"/>
                    </a:ext>
                  </a:extLst>
                </a:gridCol>
              </a:tblGrid>
              <a:tr h="614699">
                <a:tc>
                  <a:txBody>
                    <a:bodyPr/>
                    <a:lstStyle/>
                    <a:p>
                      <a:pPr algn="ctr" fontAlgn="ctr"/>
                      <a:r>
                        <a:rPr lang="en-US" sz="2000" b="1" u="none" strike="noStrike">
                          <a:effectLst/>
                        </a:rPr>
                        <a:t>Program</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l" fontAlgn="ctr"/>
                      <a:r>
                        <a:rPr lang="en-US" sz="2000" b="1" u="none" strike="noStrike">
                          <a:effectLst/>
                        </a:rPr>
                        <a:t>   Description</a:t>
                      </a:r>
                      <a:endParaRPr lang="en-US" sz="2000" b="1" i="0" u="none" strike="noStrike">
                        <a:solidFill>
                          <a:srgbClr val="000000"/>
                        </a:solidFill>
                        <a:effectLst/>
                        <a:latin typeface="Arial" panose="020B0604020202020204" pitchFamily="34" charset="0"/>
                      </a:endParaRPr>
                    </a:p>
                  </a:txBody>
                  <a:tcPr marL="7185" marR="7185" marT="7185" marB="0" anchor="ctr"/>
                </a:tc>
                <a:extLst>
                  <a:ext uri="{0D108BD9-81ED-4DB2-BD59-A6C34878D82A}">
                    <a16:rowId xmlns:a16="http://schemas.microsoft.com/office/drawing/2014/main" val="247118965"/>
                  </a:ext>
                </a:extLst>
              </a:tr>
              <a:tr h="1274108">
                <a:tc>
                  <a:txBody>
                    <a:bodyPr/>
                    <a:lstStyle/>
                    <a:p>
                      <a:pPr algn="ctr" fontAlgn="ctr"/>
                      <a:r>
                        <a:rPr lang="en-US" sz="1800" b="0" i="0" u="none" strike="noStrike" dirty="0">
                          <a:solidFill>
                            <a:srgbClr val="000000"/>
                          </a:solidFill>
                          <a:effectLst/>
                          <a:latin typeface="Arial" panose="020B0604020202020204" pitchFamily="34" charset="0"/>
                        </a:rPr>
                        <a:t>Unstable</a:t>
                      </a:r>
                    </a:p>
                    <a:p>
                      <a:pPr algn="ctr" fontAlgn="ctr"/>
                      <a:r>
                        <a:rPr lang="en-US" sz="1800" b="0" i="0" u="none" strike="noStrike" dirty="0">
                          <a:solidFill>
                            <a:srgbClr val="000000"/>
                          </a:solidFill>
                          <a:effectLst/>
                          <a:latin typeface="Arial" panose="020B0604020202020204" pitchFamily="34" charset="0"/>
                        </a:rPr>
                        <a:t>Slopes</a:t>
                      </a:r>
                    </a:p>
                  </a:txBody>
                  <a:tcPr marL="9525" marR="9525" marT="9525" marB="0" anchor="ctr"/>
                </a:tc>
                <a:tc>
                  <a:txBody>
                    <a:bodyPr/>
                    <a:lstStyle/>
                    <a:p>
                      <a:pPr algn="l" fontAlgn="ctr"/>
                      <a:r>
                        <a:rPr lang="en-US" sz="1800" b="0" i="0" u="none" strike="noStrike" dirty="0">
                          <a:solidFill>
                            <a:srgbClr val="000000"/>
                          </a:solidFill>
                          <a:effectLst/>
                          <a:latin typeface="Arial" panose="020B0604020202020204" pitchFamily="34" charset="0"/>
                        </a:rPr>
                        <a:t>SR-108 in Marion County, Spring 2025</a:t>
                      </a:r>
                    </a:p>
                    <a:p>
                      <a:pPr algn="l" fontAlgn="ctr"/>
                      <a:r>
                        <a:rPr lang="en-US" sz="1800" b="0" i="0" u="none" strike="noStrike" dirty="0">
                          <a:solidFill>
                            <a:srgbClr val="000000"/>
                          </a:solidFill>
                          <a:effectLst/>
                          <a:latin typeface="Arial" panose="020B0604020202020204" pitchFamily="34" charset="0"/>
                        </a:rPr>
                        <a:t>I-24 in Grundy County, FY26</a:t>
                      </a:r>
                    </a:p>
                    <a:p>
                      <a:pPr algn="l" fontAlgn="ctr"/>
                      <a:r>
                        <a:rPr lang="en-US" sz="1800" b="0" i="0" u="none" strike="noStrike" dirty="0">
                          <a:solidFill>
                            <a:srgbClr val="000000"/>
                          </a:solidFill>
                          <a:effectLst/>
                          <a:latin typeface="Arial" panose="020B0604020202020204" pitchFamily="34" charset="0"/>
                        </a:rPr>
                        <a:t>SR-2 in Grundy County, FY27</a:t>
                      </a:r>
                    </a:p>
                  </a:txBody>
                  <a:tcPr marL="9525" marR="9525" marT="9525" marB="0" anchor="ctr"/>
                </a:tc>
                <a:extLst>
                  <a:ext uri="{0D108BD9-81ED-4DB2-BD59-A6C34878D82A}">
                    <a16:rowId xmlns:a16="http://schemas.microsoft.com/office/drawing/2014/main" val="195887405"/>
                  </a:ext>
                </a:extLst>
              </a:tr>
              <a:tr h="907302">
                <a:tc>
                  <a:txBody>
                    <a:bodyPr/>
                    <a:lstStyle/>
                    <a:p>
                      <a:pPr algn="ctr" fontAlgn="ctr"/>
                      <a:r>
                        <a:rPr lang="en-US" sz="1800" b="0" i="0" u="none" strike="noStrike" dirty="0">
                          <a:solidFill>
                            <a:srgbClr val="000000"/>
                          </a:solidFill>
                          <a:effectLst/>
                          <a:latin typeface="Arial" panose="020B0604020202020204" pitchFamily="34" charset="0"/>
                        </a:rPr>
                        <a:t>MMAG</a:t>
                      </a:r>
                    </a:p>
                  </a:txBody>
                  <a:tcPr marL="9525" marR="9525" marT="9525" marB="0" anchor="ctr"/>
                </a:tc>
                <a:tc>
                  <a:txBody>
                    <a:bodyPr/>
                    <a:lstStyle/>
                    <a:p>
                      <a:pPr algn="l" fontAlgn="ctr"/>
                      <a:r>
                        <a:rPr lang="en-US" sz="1800" b="0" i="0" u="none" strike="noStrike" dirty="0">
                          <a:solidFill>
                            <a:srgbClr val="000000"/>
                          </a:solidFill>
                          <a:effectLst/>
                          <a:latin typeface="Arial" panose="020B0604020202020204" pitchFamily="34" charset="0"/>
                        </a:rPr>
                        <a:t>Rhea SR-30 at SR-29, FY26</a:t>
                      </a:r>
                    </a:p>
                    <a:p>
                      <a:pPr algn="l" fontAlgn="ctr"/>
                      <a:r>
                        <a:rPr lang="en-US" sz="1800" b="0" i="0" u="none" strike="noStrike" dirty="0">
                          <a:solidFill>
                            <a:srgbClr val="000000"/>
                          </a:solidFill>
                          <a:effectLst/>
                          <a:latin typeface="Arial" panose="020B0604020202020204" pitchFamily="34" charset="0"/>
                        </a:rPr>
                        <a:t>Rhea SR-29 </a:t>
                      </a:r>
                      <a:r>
                        <a:rPr lang="en-US" sz="1800" b="0" i="0" u="none" strike="noStrike" dirty="0" err="1">
                          <a:solidFill>
                            <a:srgbClr val="000000"/>
                          </a:solidFill>
                          <a:effectLst/>
                          <a:latin typeface="Arial" panose="020B0604020202020204" pitchFamily="34" charset="0"/>
                        </a:rPr>
                        <a:t>Kemmer</a:t>
                      </a:r>
                      <a:r>
                        <a:rPr lang="en-US" sz="1800" b="0" i="0" u="none" strike="noStrike" dirty="0">
                          <a:solidFill>
                            <a:srgbClr val="000000"/>
                          </a:solidFill>
                          <a:effectLst/>
                          <a:latin typeface="Arial" panose="020B0604020202020204" pitchFamily="34" charset="0"/>
                        </a:rPr>
                        <a:t> Rd to Murray Ave in Spring City, FY27</a:t>
                      </a:r>
                    </a:p>
                  </a:txBody>
                  <a:tcPr marL="9525" marR="9525" marT="9525" marB="0" anchor="ctr"/>
                </a:tc>
                <a:extLst>
                  <a:ext uri="{0D108BD9-81ED-4DB2-BD59-A6C34878D82A}">
                    <a16:rowId xmlns:a16="http://schemas.microsoft.com/office/drawing/2014/main" val="3566607605"/>
                  </a:ext>
                </a:extLst>
              </a:tr>
              <a:tr h="1935634">
                <a:tc>
                  <a:txBody>
                    <a:bodyPr/>
                    <a:lstStyle/>
                    <a:p>
                      <a:pPr algn="ctr" fontAlgn="ctr"/>
                      <a:r>
                        <a:rPr lang="en-US" sz="1800" b="0" i="0" u="none" strike="noStrike" dirty="0">
                          <a:solidFill>
                            <a:srgbClr val="000000"/>
                          </a:solidFill>
                          <a:effectLst/>
                          <a:latin typeface="Arial" panose="020B0604020202020204" pitchFamily="34" charset="0"/>
                        </a:rPr>
                        <a:t>Safety</a:t>
                      </a:r>
                    </a:p>
                  </a:txBody>
                  <a:tcPr marL="9525" marR="9525" marT="9525" marB="0" anchor="ctr"/>
                </a:tc>
                <a:tc>
                  <a:txBody>
                    <a:bodyPr/>
                    <a:lstStyle/>
                    <a:p>
                      <a:pPr algn="l" fontAlgn="ctr"/>
                      <a:r>
                        <a:rPr lang="en-US" sz="1800" b="0" i="0" u="none" strike="noStrike" dirty="0">
                          <a:solidFill>
                            <a:schemeClr val="tx1"/>
                          </a:solidFill>
                          <a:effectLst/>
                          <a:latin typeface="Arial" panose="020B0604020202020204" pitchFamily="34" charset="0"/>
                        </a:rPr>
                        <a:t>Bradley SR-60 at Benton Pike, Cleveland, FY25</a:t>
                      </a:r>
                    </a:p>
                    <a:p>
                      <a:pPr algn="l" fontAlgn="ctr"/>
                      <a:r>
                        <a:rPr lang="en-US" sz="1800" b="0" i="0" u="none" strike="noStrike" dirty="0">
                          <a:solidFill>
                            <a:schemeClr val="tx1"/>
                          </a:solidFill>
                          <a:effectLst/>
                          <a:latin typeface="Arial" panose="020B0604020202020204" pitchFamily="34" charset="0"/>
                        </a:rPr>
                        <a:t>Marion SR-28 at Moss Loop, Jasper, FY25</a:t>
                      </a:r>
                    </a:p>
                    <a:p>
                      <a:pPr algn="l" fontAlgn="ctr"/>
                      <a:r>
                        <a:rPr lang="en-US" sz="1800" b="0" i="0" u="none" strike="noStrike" dirty="0">
                          <a:solidFill>
                            <a:schemeClr val="tx1"/>
                          </a:solidFill>
                          <a:effectLst/>
                          <a:latin typeface="Arial" panose="020B0604020202020204" pitchFamily="34" charset="0"/>
                        </a:rPr>
                        <a:t>Grundy SR-56 Turn Lane, FY26</a:t>
                      </a:r>
                    </a:p>
                    <a:p>
                      <a:pPr algn="l" fontAlgn="ctr"/>
                      <a:r>
                        <a:rPr lang="en-US" sz="1800" b="0" i="0" u="none" strike="noStrike" dirty="0">
                          <a:solidFill>
                            <a:schemeClr val="tx1"/>
                          </a:solidFill>
                          <a:effectLst/>
                          <a:latin typeface="Arial" panose="020B0604020202020204" pitchFamily="34" charset="0"/>
                        </a:rPr>
                        <a:t>Bradley SR-60 Medians, FY26</a:t>
                      </a:r>
                    </a:p>
                    <a:p>
                      <a:pPr algn="l" fontAlgn="ctr"/>
                      <a:r>
                        <a:rPr lang="en-US" sz="1800" b="0" i="0" u="none" strike="noStrike" dirty="0">
                          <a:solidFill>
                            <a:schemeClr val="tx1"/>
                          </a:solidFill>
                          <a:effectLst/>
                          <a:latin typeface="Arial" panose="020B0604020202020204" pitchFamily="34" charset="0"/>
                        </a:rPr>
                        <a:t>Bradley SR-2 at 17</a:t>
                      </a:r>
                      <a:r>
                        <a:rPr lang="en-US" sz="1800" b="0" i="0" u="none" strike="noStrike" baseline="30000" dirty="0">
                          <a:solidFill>
                            <a:schemeClr val="tx1"/>
                          </a:solidFill>
                          <a:effectLst/>
                          <a:latin typeface="Arial" panose="020B0604020202020204" pitchFamily="34" charset="0"/>
                        </a:rPr>
                        <a:t>th</a:t>
                      </a:r>
                      <a:r>
                        <a:rPr lang="en-US" sz="1800" b="0" i="0" u="none" strike="noStrike" dirty="0">
                          <a:solidFill>
                            <a:schemeClr val="tx1"/>
                          </a:solidFill>
                          <a:effectLst/>
                          <a:latin typeface="Arial" panose="020B0604020202020204" pitchFamily="34" charset="0"/>
                        </a:rPr>
                        <a:t> Street, Cleveland, FY27</a:t>
                      </a:r>
                    </a:p>
                    <a:p>
                      <a:pPr algn="l" fontAlgn="ctr"/>
                      <a:r>
                        <a:rPr lang="en-US" sz="1800" b="0" i="0" u="none" strike="noStrike" dirty="0">
                          <a:solidFill>
                            <a:schemeClr val="tx1"/>
                          </a:solidFill>
                          <a:effectLst/>
                          <a:latin typeface="Arial" panose="020B0604020202020204" pitchFamily="34" charset="0"/>
                        </a:rPr>
                        <a:t>McMinn SR-30 at 8</a:t>
                      </a:r>
                      <a:r>
                        <a:rPr lang="en-US" sz="1800" b="0" i="0" u="none" strike="noStrike" baseline="30000" dirty="0">
                          <a:solidFill>
                            <a:schemeClr val="tx1"/>
                          </a:solidFill>
                          <a:effectLst/>
                          <a:latin typeface="Arial" panose="020B0604020202020204" pitchFamily="34" charset="0"/>
                        </a:rPr>
                        <a:t>th</a:t>
                      </a:r>
                      <a:r>
                        <a:rPr lang="en-US" sz="1800" b="0" i="0" u="none" strike="noStrike" dirty="0">
                          <a:solidFill>
                            <a:schemeClr val="tx1"/>
                          </a:solidFill>
                          <a:effectLst/>
                          <a:latin typeface="Arial" panose="020B0604020202020204" pitchFamily="34" charset="0"/>
                        </a:rPr>
                        <a:t> Street, Etowah, FY27</a:t>
                      </a:r>
                    </a:p>
                  </a:txBody>
                  <a:tcPr marL="9525" marR="9525" marT="9525" marB="0" anchor="ctr"/>
                </a:tc>
                <a:extLst>
                  <a:ext uri="{0D108BD9-81ED-4DB2-BD59-A6C34878D82A}">
                    <a16:rowId xmlns:a16="http://schemas.microsoft.com/office/drawing/2014/main" val="1552443518"/>
                  </a:ext>
                </a:extLst>
              </a:tr>
            </a:tbl>
          </a:graphicData>
        </a:graphic>
      </p:graphicFrame>
    </p:spTree>
    <p:extLst>
      <p:ext uri="{BB962C8B-B14F-4D97-AF65-F5344CB8AC3E}">
        <p14:creationId xmlns:p14="http://schemas.microsoft.com/office/powerpoint/2010/main" val="378833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C97B3-5936-C1B1-6836-A36A9DEB70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F6414D-D1B0-9E3D-4EB4-8DE50D2230DE}"/>
              </a:ext>
            </a:extLst>
          </p:cNvPr>
          <p:cNvSpPr txBox="1"/>
          <p:nvPr/>
        </p:nvSpPr>
        <p:spPr>
          <a:xfrm>
            <a:off x="0" y="382971"/>
            <a:ext cx="12192000" cy="1493101"/>
          </a:xfrm>
          <a:prstGeom prst="rect">
            <a:avLst/>
          </a:prstGeom>
          <a:solidFill>
            <a:schemeClr val="accent1"/>
          </a:solidFill>
        </p:spPr>
        <p:txBody>
          <a:bodyPr wrap="square" rtlCol="0" anchor="t">
            <a:spAutoFit/>
          </a:bodyPr>
          <a:lstStyle/>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RPO Bylaws Adoption: </a:t>
            </a:r>
          </a:p>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What is the Same</a:t>
            </a:r>
          </a:p>
        </p:txBody>
      </p:sp>
      <p:sp>
        <p:nvSpPr>
          <p:cNvPr id="4" name="TextBox 3">
            <a:extLst>
              <a:ext uri="{FF2B5EF4-FFF2-40B4-BE49-F238E27FC236}">
                <a16:creationId xmlns:a16="http://schemas.microsoft.com/office/drawing/2014/main" id="{6208C0A6-500C-A8D8-0E84-EE1C351CA931}"/>
              </a:ext>
            </a:extLst>
          </p:cNvPr>
          <p:cNvSpPr txBox="1"/>
          <p:nvPr/>
        </p:nvSpPr>
        <p:spPr>
          <a:xfrm>
            <a:off x="105747" y="1998901"/>
            <a:ext cx="11980505" cy="674030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All County Mayors serve on RPO coterminously with their elected position</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County Mayor will still appoint the City Mayor </a:t>
            </a:r>
            <a:r>
              <a:rPr lang="en-US" sz="2800" b="1" u="sng" dirty="0">
                <a:latin typeface="Abadi" panose="020B0604020104020204" pitchFamily="34" charset="0"/>
                <a:cs typeface="Aparajita" panose="020B0502040204020203" pitchFamily="18" charset="0"/>
              </a:rPr>
              <a:t>or</a:t>
            </a:r>
            <a:r>
              <a:rPr lang="en-US" sz="2800" dirty="0">
                <a:latin typeface="Abadi" panose="020B0604020104020204" pitchFamily="34" charset="0"/>
                <a:cs typeface="Aparajita" panose="020B0502040204020203" pitchFamily="18" charset="0"/>
              </a:rPr>
              <a:t> Delegate the selection to all municipal mayors in the county</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State Reps. &amp; Senators still appointed by SETD Executive Board</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Special Interest Members still appointed by SETD Executive Board</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Non-voting members still mostly the same</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Membership terms of elected officials slightly changed to state that municipal mayors elected mid-term will fulfill to the end of their term and then a new appointment can be made or they can be reaffirmed</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Mayor of municipality larger than smallest county a member</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All Highway Superintendents serve coterminously with elected position</a:t>
            </a:r>
          </a:p>
          <a:p>
            <a:pPr marL="457200" indent="-457200">
              <a:buFont typeface="Arial" panose="020B0604020202020204" pitchFamily="34" charset="0"/>
              <a:buChar char="•"/>
            </a:pPr>
            <a:endParaRPr lang="en-US" sz="2800" dirty="0">
              <a:latin typeface="Abadi" panose="020B0604020104020204" pitchFamily="34" charset="0"/>
              <a:cs typeface="Aparajita" panose="020B0502040204020203" pitchFamily="18" charset="0"/>
            </a:endParaRPr>
          </a:p>
          <a:p>
            <a:pPr marL="457200" indent="-457200">
              <a:buFont typeface="Arial" panose="020B0604020202020204" pitchFamily="34" charset="0"/>
              <a:buChar char="•"/>
            </a:pPr>
            <a:endParaRPr lang="en-US" sz="3200" u="sng" dirty="0">
              <a:latin typeface="Abadi" panose="020B0604020104020204" pitchFamily="34" charset="0"/>
              <a:cs typeface="Aparajita" panose="020B0502040204020203" pitchFamily="18" charset="0"/>
            </a:endParaRPr>
          </a:p>
          <a:p>
            <a:pPr marL="914400" lvl="1" indent="-457200">
              <a:buFont typeface="Arial" panose="020B0604020202020204" pitchFamily="34" charset="0"/>
              <a:buChar char="•"/>
            </a:pPr>
            <a:endParaRPr lang="en-US" sz="3200" u="sng" dirty="0">
              <a:latin typeface="Abadi" panose="020B0604020104020204" pitchFamily="34" charset="0"/>
              <a:cs typeface="Aparajita" panose="020B0502040204020203" pitchFamily="18" charset="0"/>
            </a:endParaRPr>
          </a:p>
          <a:p>
            <a:pPr marL="914400" lvl="1" indent="-457200">
              <a:buFont typeface="Arial" panose="020B0604020202020204" pitchFamily="34" charset="0"/>
              <a:buChar char="•"/>
            </a:pPr>
            <a:endParaRPr lang="en-US" sz="3200" dirty="0">
              <a:latin typeface="Abadi" panose="020B0604020104020204" pitchFamily="34" charset="0"/>
              <a:cs typeface="Aparajita" panose="020B0502040204020203" pitchFamily="18" charset="0"/>
            </a:endParaRPr>
          </a:p>
        </p:txBody>
      </p:sp>
    </p:spTree>
    <p:extLst>
      <p:ext uri="{BB962C8B-B14F-4D97-AF65-F5344CB8AC3E}">
        <p14:creationId xmlns:p14="http://schemas.microsoft.com/office/powerpoint/2010/main" val="95603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C3B0-809A-964E-B71D-4D59C1011B8C}"/>
              </a:ext>
            </a:extLst>
          </p:cNvPr>
          <p:cNvSpPr>
            <a:spLocks noGrp="1"/>
          </p:cNvSpPr>
          <p:nvPr>
            <p:ph type="title"/>
          </p:nvPr>
        </p:nvSpPr>
        <p:spPr/>
        <p:txBody>
          <a:bodyPr/>
          <a:lstStyle/>
          <a:p>
            <a:r>
              <a:rPr lang="en-US" dirty="0"/>
              <a:t>Region 2 Highway Program, Specials</a:t>
            </a:r>
          </a:p>
        </p:txBody>
      </p:sp>
      <p:sp>
        <p:nvSpPr>
          <p:cNvPr id="4" name="Slide Number Placeholder 3">
            <a:extLst>
              <a:ext uri="{FF2B5EF4-FFF2-40B4-BE49-F238E27FC236}">
                <a16:creationId xmlns:a16="http://schemas.microsoft.com/office/drawing/2014/main" id="{66F38B59-A7CE-0CF1-E8B1-C756BFB15A24}"/>
              </a:ext>
            </a:extLst>
          </p:cNvPr>
          <p:cNvSpPr>
            <a:spLocks noGrp="1"/>
          </p:cNvSpPr>
          <p:nvPr>
            <p:ph type="sldNum" sz="quarter" idx="12"/>
          </p:nvPr>
        </p:nvSpPr>
        <p:spPr/>
        <p:txBody>
          <a:bodyPr/>
          <a:lstStyle/>
          <a:p>
            <a:pPr defTabSz="914400"/>
            <a:fld id="{5C76A076-0EB6-4ACF-BC93-AE169B35ECF5}" type="slidenum">
              <a:rPr lang="en-US">
                <a:solidFill>
                  <a:srgbClr val="1F376D"/>
                </a:solidFill>
              </a:rPr>
              <a:pPr defTabSz="914400"/>
              <a:t>30</a:t>
            </a:fld>
            <a:endParaRPr lang="en-US">
              <a:solidFill>
                <a:srgbClr val="1F376D"/>
              </a:solidFill>
            </a:endParaRPr>
          </a:p>
        </p:txBody>
      </p:sp>
      <p:sp>
        <p:nvSpPr>
          <p:cNvPr id="13" name="Rectangle 12">
            <a:extLst>
              <a:ext uri="{FF2B5EF4-FFF2-40B4-BE49-F238E27FC236}">
                <a16:creationId xmlns:a16="http://schemas.microsoft.com/office/drawing/2014/main" id="{3E5C3C1C-ED88-2585-C08D-6CF42A5072CB}"/>
              </a:ext>
            </a:extLst>
          </p:cNvPr>
          <p:cNvSpPr/>
          <p:nvPr/>
        </p:nvSpPr>
        <p:spPr>
          <a:xfrm>
            <a:off x="2101517" y="4908885"/>
            <a:ext cx="8037095" cy="11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aphicFrame>
        <p:nvGraphicFramePr>
          <p:cNvPr id="15" name="Table 14">
            <a:extLst>
              <a:ext uri="{FF2B5EF4-FFF2-40B4-BE49-F238E27FC236}">
                <a16:creationId xmlns:a16="http://schemas.microsoft.com/office/drawing/2014/main" id="{C4AF1A62-5FB3-3FC1-74B0-6F456AD6F626}"/>
              </a:ext>
            </a:extLst>
          </p:cNvPr>
          <p:cNvGraphicFramePr>
            <a:graphicFrameLocks noGrp="1"/>
          </p:cNvGraphicFramePr>
          <p:nvPr/>
        </p:nvGraphicFramePr>
        <p:xfrm>
          <a:off x="1676400" y="1106906"/>
          <a:ext cx="8870114" cy="4770111"/>
        </p:xfrm>
        <a:graphic>
          <a:graphicData uri="http://schemas.openxmlformats.org/drawingml/2006/table">
            <a:tbl>
              <a:tblPr>
                <a:tableStyleId>{5C22544A-7EE6-4342-B048-85BDC9FD1C3A}</a:tableStyleId>
              </a:tblPr>
              <a:tblGrid>
                <a:gridCol w="1183362">
                  <a:extLst>
                    <a:ext uri="{9D8B030D-6E8A-4147-A177-3AD203B41FA5}">
                      <a16:colId xmlns:a16="http://schemas.microsoft.com/office/drawing/2014/main" val="3887427353"/>
                    </a:ext>
                  </a:extLst>
                </a:gridCol>
                <a:gridCol w="1022427">
                  <a:extLst>
                    <a:ext uri="{9D8B030D-6E8A-4147-A177-3AD203B41FA5}">
                      <a16:colId xmlns:a16="http://schemas.microsoft.com/office/drawing/2014/main" val="2766611519"/>
                    </a:ext>
                  </a:extLst>
                </a:gridCol>
                <a:gridCol w="1510799">
                  <a:extLst>
                    <a:ext uri="{9D8B030D-6E8A-4147-A177-3AD203B41FA5}">
                      <a16:colId xmlns:a16="http://schemas.microsoft.com/office/drawing/2014/main" val="489175155"/>
                    </a:ext>
                  </a:extLst>
                </a:gridCol>
                <a:gridCol w="5153526">
                  <a:extLst>
                    <a:ext uri="{9D8B030D-6E8A-4147-A177-3AD203B41FA5}">
                      <a16:colId xmlns:a16="http://schemas.microsoft.com/office/drawing/2014/main" val="2265535901"/>
                    </a:ext>
                  </a:extLst>
                </a:gridCol>
              </a:tblGrid>
              <a:tr h="648979">
                <a:tc>
                  <a:txBody>
                    <a:bodyPr/>
                    <a:lstStyle/>
                    <a:p>
                      <a:pPr algn="ctr" fontAlgn="ctr"/>
                      <a:r>
                        <a:rPr lang="en-US" sz="2000" b="1" u="none" strike="noStrike">
                          <a:effectLst/>
                        </a:rPr>
                        <a:t>County</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PIN</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Route</a:t>
                      </a:r>
                      <a:endParaRPr lang="en-US" sz="2000" b="1" i="0" u="none" strike="noStrike">
                        <a:solidFill>
                          <a:srgbClr val="000000"/>
                        </a:solidFill>
                        <a:effectLst/>
                        <a:latin typeface="Arial" panose="020B0604020202020204" pitchFamily="34" charset="0"/>
                      </a:endParaRPr>
                    </a:p>
                  </a:txBody>
                  <a:tcPr marL="7185" marR="7185" marT="7185" marB="0" anchor="ctr"/>
                </a:tc>
                <a:tc>
                  <a:txBody>
                    <a:bodyPr/>
                    <a:lstStyle/>
                    <a:p>
                      <a:pPr algn="ctr" fontAlgn="ctr"/>
                      <a:r>
                        <a:rPr lang="en-US" sz="2000" b="1" u="none" strike="noStrike">
                          <a:effectLst/>
                        </a:rPr>
                        <a:t>Description</a:t>
                      </a:r>
                      <a:endParaRPr lang="en-US" sz="2000" b="1" i="0" u="none" strike="noStrike">
                        <a:solidFill>
                          <a:srgbClr val="000000"/>
                        </a:solidFill>
                        <a:effectLst/>
                        <a:latin typeface="Arial" panose="020B0604020202020204" pitchFamily="34" charset="0"/>
                      </a:endParaRPr>
                    </a:p>
                  </a:txBody>
                  <a:tcPr marL="7185" marR="7185" marT="7185" marB="0" anchor="ctr"/>
                </a:tc>
                <a:extLst>
                  <a:ext uri="{0D108BD9-81ED-4DB2-BD59-A6C34878D82A}">
                    <a16:rowId xmlns:a16="http://schemas.microsoft.com/office/drawing/2014/main" val="247118965"/>
                  </a:ext>
                </a:extLst>
              </a:tr>
              <a:tr h="1030283">
                <a:tc>
                  <a:txBody>
                    <a:bodyPr/>
                    <a:lstStyle/>
                    <a:p>
                      <a:pPr algn="ctr" fontAlgn="ctr"/>
                      <a:r>
                        <a:rPr lang="en-US" sz="1600" b="0" i="0" u="none" strike="noStrike">
                          <a:solidFill>
                            <a:srgbClr val="000000"/>
                          </a:solidFill>
                          <a:effectLst/>
                          <a:latin typeface="Arial" panose="020B0604020202020204" pitchFamily="34" charset="0"/>
                        </a:rPr>
                        <a:t>Grundy</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132953.00</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I-24</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rPr>
                        <a:t>At SR-50, interchange improvements, ramp widening and auxiliary lane extensions.  Summer 2026.</a:t>
                      </a:r>
                    </a:p>
                  </a:txBody>
                  <a:tcPr marL="9525" marR="9525" marT="9525" marB="0" anchor="ctr"/>
                </a:tc>
                <a:extLst>
                  <a:ext uri="{0D108BD9-81ED-4DB2-BD59-A6C34878D82A}">
                    <a16:rowId xmlns:a16="http://schemas.microsoft.com/office/drawing/2014/main" val="1029948999"/>
                  </a:ext>
                </a:extLst>
              </a:tr>
              <a:tr h="1030283">
                <a:tc>
                  <a:txBody>
                    <a:bodyPr/>
                    <a:lstStyle/>
                    <a:p>
                      <a:pPr algn="ctr" fontAlgn="ctr"/>
                      <a:r>
                        <a:rPr lang="en-US" sz="1600" b="0" i="0" u="none" strike="noStrike">
                          <a:solidFill>
                            <a:srgbClr val="000000"/>
                          </a:solidFill>
                          <a:effectLst/>
                          <a:latin typeface="Arial" panose="020B0604020202020204" pitchFamily="34" charset="0"/>
                        </a:rPr>
                        <a:t>Marion</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133134.00</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I-24</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rPr>
                        <a:t>At SR-15, interchange improvements, bridge replacement, intersection reconstruction and trail, lighting.  Fall 2026.</a:t>
                      </a:r>
                    </a:p>
                  </a:txBody>
                  <a:tcPr marL="9525" marR="9525" marT="9525" marB="0" anchor="ctr"/>
                </a:tc>
                <a:extLst>
                  <a:ext uri="{0D108BD9-81ED-4DB2-BD59-A6C34878D82A}">
                    <a16:rowId xmlns:a16="http://schemas.microsoft.com/office/drawing/2014/main" val="3207972"/>
                  </a:ext>
                </a:extLst>
              </a:tr>
              <a:tr h="1030283">
                <a:tc>
                  <a:txBody>
                    <a:bodyPr/>
                    <a:lstStyle/>
                    <a:p>
                      <a:pPr algn="ctr" fontAlgn="ctr"/>
                      <a:r>
                        <a:rPr lang="en-US" sz="1600" b="0" i="0" u="none" strike="noStrike" dirty="0">
                          <a:solidFill>
                            <a:srgbClr val="000000"/>
                          </a:solidFill>
                          <a:effectLst/>
                          <a:latin typeface="Arial" panose="020B0604020202020204" pitchFamily="34" charset="0"/>
                        </a:rPr>
                        <a:t>Polk</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125101.00</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SR-68 Connector</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rPr>
                        <a:t>Copperhill TN, SR-5  Connector in </a:t>
                      </a:r>
                      <a:r>
                        <a:rPr lang="en-US" sz="1600" b="0" i="0" u="none" strike="noStrike" dirty="0" err="1">
                          <a:solidFill>
                            <a:srgbClr val="000000"/>
                          </a:solidFill>
                          <a:effectLst/>
                          <a:latin typeface="Arial" panose="020B0604020202020204" pitchFamily="34" charset="0"/>
                        </a:rPr>
                        <a:t>McCaysville</a:t>
                      </a:r>
                      <a:r>
                        <a:rPr lang="en-US" sz="1600" b="0" i="0" u="none" strike="noStrike" dirty="0">
                          <a:solidFill>
                            <a:srgbClr val="000000"/>
                          </a:solidFill>
                          <a:effectLst/>
                          <a:latin typeface="Arial" panose="020B0604020202020204" pitchFamily="34" charset="0"/>
                        </a:rPr>
                        <a:t> with GDOT</a:t>
                      </a:r>
                    </a:p>
                  </a:txBody>
                  <a:tcPr marL="9525" marR="9525" marT="9525" marB="0" anchor="ctr"/>
                </a:tc>
                <a:extLst>
                  <a:ext uri="{0D108BD9-81ED-4DB2-BD59-A6C34878D82A}">
                    <a16:rowId xmlns:a16="http://schemas.microsoft.com/office/drawing/2014/main" val="2810367515"/>
                  </a:ext>
                </a:extLst>
              </a:tr>
              <a:tr h="1030283">
                <a:tc>
                  <a:txBody>
                    <a:bodyPr/>
                    <a:lstStyle/>
                    <a:p>
                      <a:pPr algn="ctr" fontAlgn="ctr"/>
                      <a:r>
                        <a:rPr lang="en-US" sz="1600" b="0" i="0" u="none" strike="noStrike" dirty="0">
                          <a:solidFill>
                            <a:srgbClr val="000000"/>
                          </a:solidFill>
                          <a:effectLst/>
                          <a:latin typeface="Arial" panose="020B0604020202020204" pitchFamily="34" charset="0"/>
                        </a:rPr>
                        <a:t>Sequatchie</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133753.00</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SR-8</a:t>
                      </a:r>
                    </a:p>
                    <a:p>
                      <a:pPr algn="ctr" fontAlgn="ctr"/>
                      <a:r>
                        <a:rPr lang="en-US" sz="1600" b="0" i="0" u="none" strike="noStrike" dirty="0">
                          <a:solidFill>
                            <a:srgbClr val="000000"/>
                          </a:solidFill>
                          <a:effectLst/>
                          <a:latin typeface="Arial" panose="020B0604020202020204" pitchFamily="34" charset="0"/>
                        </a:rPr>
                        <a:t>(Rankin Ave)</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rPr>
                        <a:t>Dunlap RAISE Grant with corridor modifications for bicycles, pedestrians, stormwater management, bridge replacement.</a:t>
                      </a:r>
                    </a:p>
                  </a:txBody>
                  <a:tcPr marL="9525" marR="9525" marT="9525" marB="0" anchor="ctr"/>
                </a:tc>
                <a:extLst>
                  <a:ext uri="{0D108BD9-81ED-4DB2-BD59-A6C34878D82A}">
                    <a16:rowId xmlns:a16="http://schemas.microsoft.com/office/drawing/2014/main" val="780567413"/>
                  </a:ext>
                </a:extLst>
              </a:tr>
            </a:tbl>
          </a:graphicData>
        </a:graphic>
      </p:graphicFrame>
    </p:spTree>
    <p:extLst>
      <p:ext uri="{BB962C8B-B14F-4D97-AF65-F5344CB8AC3E}">
        <p14:creationId xmlns:p14="http://schemas.microsoft.com/office/powerpoint/2010/main" val="3188938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Alternative Delivery 3-Yr Plan – Region 2</a:t>
            </a:r>
          </a:p>
        </p:txBody>
      </p:sp>
      <p:pic>
        <p:nvPicPr>
          <p:cNvPr id="7" name="Content Placeholder 1">
            <a:extLst>
              <a:ext uri="{FF2B5EF4-FFF2-40B4-BE49-F238E27FC236}">
                <a16:creationId xmlns:a16="http://schemas.microsoft.com/office/drawing/2014/main" id="{4A836807-E6CF-CC43-579B-12E80C7EB3F9}"/>
              </a:ext>
            </a:extLst>
          </p:cNvPr>
          <p:cNvPicPr>
            <a:picLocks noChangeAspect="1"/>
          </p:cNvPicPr>
          <p:nvPr/>
        </p:nvPicPr>
        <p:blipFill>
          <a:blip r:embed="rId2"/>
          <a:stretch>
            <a:fillRect/>
          </a:stretch>
        </p:blipFill>
        <p:spPr>
          <a:xfrm>
            <a:off x="1714500" y="1905000"/>
            <a:ext cx="8763000" cy="1605554"/>
          </a:xfrm>
          <a:prstGeom prst="rect">
            <a:avLst/>
          </a:prstGeom>
        </p:spPr>
      </p:pic>
      <p:sp>
        <p:nvSpPr>
          <p:cNvPr id="8" name="Content Placeholder 8">
            <a:extLst>
              <a:ext uri="{FF2B5EF4-FFF2-40B4-BE49-F238E27FC236}">
                <a16:creationId xmlns:a16="http://schemas.microsoft.com/office/drawing/2014/main" id="{0378E04A-CAEA-E4ED-277F-A335FA5BDE8E}"/>
              </a:ext>
            </a:extLst>
          </p:cNvPr>
          <p:cNvSpPr>
            <a:spLocks noGrp="1"/>
          </p:cNvSpPr>
          <p:nvPr>
            <p:ph idx="1"/>
          </p:nvPr>
        </p:nvSpPr>
        <p:spPr>
          <a:xfrm>
            <a:off x="1752600" y="1752602"/>
            <a:ext cx="8763000" cy="3719513"/>
          </a:xfrm>
        </p:spPr>
        <p:txBody>
          <a:bodyPr anchor="b" anchorCtr="0">
            <a:normAutofit/>
          </a:bodyPr>
          <a:lstStyle/>
          <a:p>
            <a:r>
              <a:rPr lang="en-US" dirty="0">
                <a:hlinkClick r:id="rId3"/>
              </a:rPr>
              <a:t>Website: </a:t>
            </a:r>
            <a:r>
              <a:rPr lang="en-US" dirty="0"/>
              <a:t>www.tn.gov/tdot/alternative-delivery</a:t>
            </a:r>
          </a:p>
          <a:p>
            <a:r>
              <a:rPr lang="en-US" u="sng" dirty="0"/>
              <a:t>Contacts:</a:t>
            </a:r>
            <a:r>
              <a:rPr lang="en-US" dirty="0"/>
              <a:t> </a:t>
            </a:r>
          </a:p>
          <a:p>
            <a:pPr lvl="1"/>
            <a:r>
              <a:rPr lang="en-US" dirty="0"/>
              <a:t>Jeff Blevins – Region 2 Alternative Deliver Manager</a:t>
            </a:r>
          </a:p>
          <a:p>
            <a:pPr lvl="1"/>
            <a:r>
              <a:rPr lang="en-US" dirty="0"/>
              <a:t>Clayton Markham – Alternative Delivery Director</a:t>
            </a:r>
          </a:p>
        </p:txBody>
      </p:sp>
    </p:spTree>
    <p:extLst>
      <p:ext uri="{BB962C8B-B14F-4D97-AF65-F5344CB8AC3E}">
        <p14:creationId xmlns:p14="http://schemas.microsoft.com/office/powerpoint/2010/main" val="113691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434311-85DA-4B19-A399-C5D7F75C7DB9}"/>
              </a:ext>
            </a:extLst>
          </p:cNvPr>
          <p:cNvSpPr>
            <a:spLocks noGrp="1"/>
          </p:cNvSpPr>
          <p:nvPr>
            <p:ph type="sldNum" sz="quarter" idx="4294967295"/>
          </p:nvPr>
        </p:nvSpPr>
        <p:spPr>
          <a:xfrm>
            <a:off x="8534400" y="6375401"/>
            <a:ext cx="2133600" cy="365125"/>
          </a:xfrm>
        </p:spPr>
        <p:txBody>
          <a:bodyPr/>
          <a:lstStyle/>
          <a:p>
            <a:pPr defTabSz="914400"/>
            <a:fld id="{5C76A076-0EB6-4ACF-BC93-AE169B35ECF5}" type="slidenum">
              <a:rPr lang="en-US">
                <a:solidFill>
                  <a:srgbClr val="919195"/>
                </a:solidFill>
              </a:rPr>
              <a:pPr defTabSz="914400"/>
              <a:t>32</a:t>
            </a:fld>
            <a:endParaRPr lang="en-US">
              <a:solidFill>
                <a:srgbClr val="919195"/>
              </a:solidFill>
            </a:endParaRPr>
          </a:p>
        </p:txBody>
      </p:sp>
    </p:spTree>
    <p:extLst>
      <p:ext uri="{BB962C8B-B14F-4D97-AF65-F5344CB8AC3E}">
        <p14:creationId xmlns:p14="http://schemas.microsoft.com/office/powerpoint/2010/main" val="344021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1970F-31C9-5F87-6160-9C2A83DDCA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799173-DE32-9AC2-18CF-3DF1B10CF8C7}"/>
              </a:ext>
            </a:extLst>
          </p:cNvPr>
          <p:cNvSpPr txBox="1"/>
          <p:nvPr/>
        </p:nvSpPr>
        <p:spPr>
          <a:xfrm>
            <a:off x="0" y="382971"/>
            <a:ext cx="12192000" cy="1493101"/>
          </a:xfrm>
          <a:prstGeom prst="rect">
            <a:avLst/>
          </a:prstGeom>
          <a:solidFill>
            <a:schemeClr val="accent1"/>
          </a:solidFill>
        </p:spPr>
        <p:txBody>
          <a:bodyPr wrap="square" rtlCol="0" anchor="t">
            <a:spAutoFit/>
          </a:bodyPr>
          <a:lstStyle/>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RPO Bylaws Adoption: </a:t>
            </a:r>
          </a:p>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What is Different</a:t>
            </a:r>
          </a:p>
        </p:txBody>
      </p:sp>
      <p:sp>
        <p:nvSpPr>
          <p:cNvPr id="4" name="TextBox 3">
            <a:extLst>
              <a:ext uri="{FF2B5EF4-FFF2-40B4-BE49-F238E27FC236}">
                <a16:creationId xmlns:a16="http://schemas.microsoft.com/office/drawing/2014/main" id="{EEAEFE40-B01C-B0E9-84E6-64B6F4977B9A}"/>
              </a:ext>
            </a:extLst>
          </p:cNvPr>
          <p:cNvSpPr txBox="1"/>
          <p:nvPr/>
        </p:nvSpPr>
        <p:spPr>
          <a:xfrm>
            <a:off x="83976" y="2082877"/>
            <a:ext cx="11980505" cy="717119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County representatives, which have typically been citizen appointments, will now be selected by the Highway Superintendents instead of the county mayor</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Municipal Mayor will still select the municipal appointment, but it cannot be another city or county mayor</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Now gives each elected official the ability to select one other appointment on the RPO:</a:t>
            </a:r>
          </a:p>
          <a:p>
            <a:pPr marL="914400" lvl="1"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County Mayor selects City Mayor</a:t>
            </a:r>
          </a:p>
          <a:p>
            <a:pPr marL="914400" lvl="1"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City Mayor selects at-large citizen for municipal representation</a:t>
            </a:r>
          </a:p>
          <a:p>
            <a:pPr marL="914400" lvl="1"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Highway Superintendent selects at-large citizen for county representation</a:t>
            </a:r>
          </a:p>
          <a:p>
            <a:pPr marL="457200" indent="-457200">
              <a:buFont typeface="Arial" panose="020B0604020202020204" pitchFamily="34" charset="0"/>
              <a:buChar char="•"/>
            </a:pPr>
            <a:endParaRPr lang="en-US" sz="2800" dirty="0">
              <a:latin typeface="Abadi" panose="020B0604020104020204" pitchFamily="34" charset="0"/>
              <a:cs typeface="Aparajita" panose="020B0502040204020203" pitchFamily="18" charset="0"/>
            </a:endParaRPr>
          </a:p>
          <a:p>
            <a:pPr marL="457200" indent="-457200">
              <a:buFont typeface="Arial" panose="020B0604020202020204" pitchFamily="34" charset="0"/>
              <a:buChar char="•"/>
            </a:pPr>
            <a:endParaRPr lang="en-US" sz="2800" dirty="0">
              <a:latin typeface="Abadi" panose="020B0604020104020204" pitchFamily="34" charset="0"/>
              <a:cs typeface="Aparajita" panose="020B0502040204020203" pitchFamily="18" charset="0"/>
            </a:endParaRPr>
          </a:p>
          <a:p>
            <a:pPr marL="457200" indent="-457200">
              <a:buFont typeface="Arial" panose="020B0604020202020204" pitchFamily="34" charset="0"/>
              <a:buChar char="•"/>
            </a:pPr>
            <a:endParaRPr lang="en-US" sz="3200" u="sng" dirty="0">
              <a:latin typeface="Abadi" panose="020B0604020104020204" pitchFamily="34" charset="0"/>
              <a:cs typeface="Aparajita" panose="020B0502040204020203" pitchFamily="18" charset="0"/>
            </a:endParaRPr>
          </a:p>
          <a:p>
            <a:pPr marL="914400" lvl="1" indent="-457200">
              <a:buFont typeface="Arial" panose="020B0604020202020204" pitchFamily="34" charset="0"/>
              <a:buChar char="•"/>
            </a:pPr>
            <a:endParaRPr lang="en-US" sz="3200" u="sng" dirty="0">
              <a:latin typeface="Abadi" panose="020B0604020104020204" pitchFamily="34" charset="0"/>
              <a:cs typeface="Aparajita" panose="020B0502040204020203" pitchFamily="18" charset="0"/>
            </a:endParaRPr>
          </a:p>
          <a:p>
            <a:pPr marL="914400" lvl="1" indent="-457200">
              <a:buFont typeface="Arial" panose="020B0604020202020204" pitchFamily="34" charset="0"/>
              <a:buChar char="•"/>
            </a:pPr>
            <a:endParaRPr lang="en-US" sz="3200" dirty="0">
              <a:latin typeface="Abadi" panose="020B0604020104020204" pitchFamily="34" charset="0"/>
              <a:cs typeface="Aparajita" panose="020B0502040204020203" pitchFamily="18" charset="0"/>
            </a:endParaRPr>
          </a:p>
        </p:txBody>
      </p:sp>
    </p:spTree>
    <p:extLst>
      <p:ext uri="{BB962C8B-B14F-4D97-AF65-F5344CB8AC3E}">
        <p14:creationId xmlns:p14="http://schemas.microsoft.com/office/powerpoint/2010/main" val="409105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0E6F-016F-F2D7-32EC-CB4817A67C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DDB864-8782-5476-6462-E85227D12A74}"/>
              </a:ext>
            </a:extLst>
          </p:cNvPr>
          <p:cNvSpPr txBox="1"/>
          <p:nvPr/>
        </p:nvSpPr>
        <p:spPr>
          <a:xfrm>
            <a:off x="0" y="382971"/>
            <a:ext cx="12192000" cy="1493101"/>
          </a:xfrm>
          <a:prstGeom prst="rect">
            <a:avLst/>
          </a:prstGeom>
          <a:solidFill>
            <a:schemeClr val="accent1"/>
          </a:solidFill>
        </p:spPr>
        <p:txBody>
          <a:bodyPr wrap="square" rtlCol="0" anchor="t">
            <a:spAutoFit/>
          </a:bodyPr>
          <a:lstStyle/>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RPO Bylaws Adoption: </a:t>
            </a:r>
          </a:p>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What is Different</a:t>
            </a:r>
          </a:p>
        </p:txBody>
      </p:sp>
      <p:sp>
        <p:nvSpPr>
          <p:cNvPr id="4" name="TextBox 3">
            <a:extLst>
              <a:ext uri="{FF2B5EF4-FFF2-40B4-BE49-F238E27FC236}">
                <a16:creationId xmlns:a16="http://schemas.microsoft.com/office/drawing/2014/main" id="{D0E57209-C058-3780-AF4C-787DCC369E35}"/>
              </a:ext>
            </a:extLst>
          </p:cNvPr>
          <p:cNvSpPr txBox="1"/>
          <p:nvPr/>
        </p:nvSpPr>
        <p:spPr>
          <a:xfrm>
            <a:off x="83976" y="2082877"/>
            <a:ext cx="11980505" cy="630942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Election of Officers will now be among the elected Mayors and Highway Superintendents on a 2-year rotating basis</a:t>
            </a:r>
          </a:p>
          <a:p>
            <a:pPr marL="914400" lvl="1"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1</a:t>
            </a:r>
            <a:r>
              <a:rPr lang="en-US" sz="2800" baseline="30000" dirty="0">
                <a:latin typeface="Abadi" panose="020B0604020104020204" pitchFamily="34" charset="0"/>
                <a:cs typeface="Aparajita" panose="020B0502040204020203" pitchFamily="18" charset="0"/>
              </a:rPr>
              <a:t>st</a:t>
            </a:r>
            <a:r>
              <a:rPr lang="en-US" sz="2800" dirty="0">
                <a:latin typeface="Abadi" panose="020B0604020104020204" pitchFamily="34" charset="0"/>
                <a:cs typeface="Aparajita" panose="020B0502040204020203" pitchFamily="18" charset="0"/>
              </a:rPr>
              <a:t> Year 2025 – Mayor as Chair / Highway Super as Vice-Chair</a:t>
            </a:r>
          </a:p>
          <a:p>
            <a:pPr marL="914400" lvl="1"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2</a:t>
            </a:r>
            <a:r>
              <a:rPr lang="en-US" sz="2800" baseline="30000" dirty="0">
                <a:latin typeface="Abadi" panose="020B0604020104020204" pitchFamily="34" charset="0"/>
                <a:cs typeface="Aparajita" panose="020B0502040204020203" pitchFamily="18" charset="0"/>
              </a:rPr>
              <a:t>nd</a:t>
            </a:r>
            <a:r>
              <a:rPr lang="en-US" sz="2800" dirty="0">
                <a:latin typeface="Abadi" panose="020B0604020104020204" pitchFamily="34" charset="0"/>
                <a:cs typeface="Aparajita" panose="020B0502040204020203" pitchFamily="18" charset="0"/>
              </a:rPr>
              <a:t> Year 2026 – Highway Super as Chair / Mayor as Vice-Chair</a:t>
            </a:r>
          </a:p>
          <a:p>
            <a:pPr marL="914400" lvl="1"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From then on it will rotate back in forth ever 2-years on even years</a:t>
            </a:r>
          </a:p>
          <a:p>
            <a:pPr marL="914400" lvl="1"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Elections will be held each Spring</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RPO Bylaws will go into affect January 1, 2025</a:t>
            </a:r>
          </a:p>
          <a:p>
            <a:pPr marL="457200" indent="-457200">
              <a:buFont typeface="Arial" panose="020B0604020202020204" pitchFamily="34" charset="0"/>
              <a:buChar char="•"/>
            </a:pPr>
            <a:r>
              <a:rPr lang="en-US" sz="2800" dirty="0">
                <a:latin typeface="Abadi" panose="020B0604020104020204" pitchFamily="34" charset="0"/>
                <a:cs typeface="Aparajita" panose="020B0502040204020203" pitchFamily="18" charset="0"/>
              </a:rPr>
              <a:t>1</a:t>
            </a:r>
            <a:r>
              <a:rPr lang="en-US" sz="2800" baseline="30000" dirty="0">
                <a:latin typeface="Abadi" panose="020B0604020104020204" pitchFamily="34" charset="0"/>
                <a:cs typeface="Aparajita" panose="020B0502040204020203" pitchFamily="18" charset="0"/>
              </a:rPr>
              <a:t>st</a:t>
            </a:r>
            <a:r>
              <a:rPr lang="en-US" sz="2800" dirty="0">
                <a:latin typeface="Abadi" panose="020B0604020104020204" pitchFamily="34" charset="0"/>
                <a:cs typeface="Aparajita" panose="020B0502040204020203" pitchFamily="18" charset="0"/>
              </a:rPr>
              <a:t> Election of Officers or Reaffirming Current Officers from Exec. Board &amp; Technical Committee to take place at Spring </a:t>
            </a:r>
            <a:r>
              <a:rPr lang="en-US" sz="2800">
                <a:latin typeface="Abadi" panose="020B0604020104020204" pitchFamily="34" charset="0"/>
                <a:cs typeface="Aparajita" panose="020B0502040204020203" pitchFamily="18" charset="0"/>
              </a:rPr>
              <a:t>2025 meeting</a:t>
            </a:r>
            <a:endParaRPr lang="en-US" sz="2800" dirty="0">
              <a:latin typeface="Abadi" panose="020B0604020104020204" pitchFamily="34" charset="0"/>
              <a:cs typeface="Aparajita" panose="020B0502040204020203" pitchFamily="18" charset="0"/>
            </a:endParaRPr>
          </a:p>
          <a:p>
            <a:pPr marL="457200" indent="-457200">
              <a:buFont typeface="Arial" panose="020B0604020202020204" pitchFamily="34" charset="0"/>
              <a:buChar char="•"/>
            </a:pPr>
            <a:endParaRPr lang="en-US" sz="2800" dirty="0">
              <a:latin typeface="Abadi" panose="020B0604020104020204" pitchFamily="34" charset="0"/>
              <a:cs typeface="Aparajita" panose="020B0502040204020203" pitchFamily="18" charset="0"/>
            </a:endParaRPr>
          </a:p>
          <a:p>
            <a:pPr marL="457200" indent="-457200">
              <a:buFont typeface="Arial" panose="020B0604020202020204" pitchFamily="34" charset="0"/>
              <a:buChar char="•"/>
            </a:pPr>
            <a:endParaRPr lang="en-US" sz="2800" dirty="0">
              <a:latin typeface="Abadi" panose="020B0604020104020204" pitchFamily="34" charset="0"/>
              <a:cs typeface="Aparajita" panose="020B0502040204020203" pitchFamily="18" charset="0"/>
            </a:endParaRPr>
          </a:p>
          <a:p>
            <a:pPr marL="457200" indent="-457200">
              <a:buFont typeface="Arial" panose="020B0604020202020204" pitchFamily="34" charset="0"/>
              <a:buChar char="•"/>
            </a:pPr>
            <a:endParaRPr lang="en-US" sz="3200" u="sng" dirty="0">
              <a:latin typeface="Abadi" panose="020B0604020104020204" pitchFamily="34" charset="0"/>
              <a:cs typeface="Aparajita" panose="020B0502040204020203" pitchFamily="18" charset="0"/>
            </a:endParaRPr>
          </a:p>
          <a:p>
            <a:pPr marL="914400" lvl="1" indent="-457200">
              <a:buFont typeface="Arial" panose="020B0604020202020204" pitchFamily="34" charset="0"/>
              <a:buChar char="•"/>
            </a:pPr>
            <a:endParaRPr lang="en-US" sz="3200" u="sng" dirty="0">
              <a:latin typeface="Abadi" panose="020B0604020104020204" pitchFamily="34" charset="0"/>
              <a:cs typeface="Aparajita" panose="020B0502040204020203" pitchFamily="18" charset="0"/>
            </a:endParaRPr>
          </a:p>
          <a:p>
            <a:pPr marL="914400" lvl="1" indent="-457200">
              <a:buFont typeface="Arial" panose="020B0604020202020204" pitchFamily="34" charset="0"/>
              <a:buChar char="•"/>
            </a:pPr>
            <a:endParaRPr lang="en-US" sz="3200" dirty="0">
              <a:latin typeface="Abadi" panose="020B0604020104020204" pitchFamily="34" charset="0"/>
              <a:cs typeface="Aparajita" panose="020B0502040204020203" pitchFamily="18" charset="0"/>
            </a:endParaRPr>
          </a:p>
        </p:txBody>
      </p:sp>
    </p:spTree>
    <p:extLst>
      <p:ext uri="{BB962C8B-B14F-4D97-AF65-F5344CB8AC3E}">
        <p14:creationId xmlns:p14="http://schemas.microsoft.com/office/powerpoint/2010/main" val="174329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3FFB4-6401-55B2-5BD7-197F378846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46FCEE-FD4F-6328-517D-8D020F51F4F5}"/>
              </a:ext>
            </a:extLst>
          </p:cNvPr>
          <p:cNvSpPr txBox="1"/>
          <p:nvPr/>
        </p:nvSpPr>
        <p:spPr>
          <a:xfrm>
            <a:off x="0" y="382971"/>
            <a:ext cx="12192000" cy="754437"/>
          </a:xfrm>
          <a:prstGeom prst="rect">
            <a:avLst/>
          </a:prstGeom>
          <a:solidFill>
            <a:schemeClr val="accent1"/>
          </a:solidFill>
        </p:spPr>
        <p:txBody>
          <a:bodyPr wrap="square" rtlCol="0" anchor="t">
            <a:spAutoFit/>
          </a:bodyPr>
          <a:lstStyle/>
          <a:p>
            <a:pPr algn="ctr">
              <a:lnSpc>
                <a:spcPct val="150000"/>
              </a:lnSpc>
            </a:pPr>
            <a:r>
              <a:rPr lang="en-US" sz="3200" b="1">
                <a:solidFill>
                  <a:schemeClr val="bg1"/>
                </a:solidFill>
                <a:latin typeface="Arial Black" panose="020B0A04020102020204" pitchFamily="34" charset="0"/>
                <a:cs typeface="Arial" panose="020B0604020202020204" pitchFamily="34" charset="0"/>
              </a:rPr>
              <a:t>CONGRATULATIONS!</a:t>
            </a:r>
          </a:p>
        </p:txBody>
      </p:sp>
      <p:sp>
        <p:nvSpPr>
          <p:cNvPr id="4" name="TextBox 3">
            <a:extLst>
              <a:ext uri="{FF2B5EF4-FFF2-40B4-BE49-F238E27FC236}">
                <a16:creationId xmlns:a16="http://schemas.microsoft.com/office/drawing/2014/main" id="{892457EC-4324-DEF5-C011-6526EF16970E}"/>
              </a:ext>
            </a:extLst>
          </p:cNvPr>
          <p:cNvSpPr txBox="1"/>
          <p:nvPr/>
        </p:nvSpPr>
        <p:spPr>
          <a:xfrm>
            <a:off x="1034980" y="2754681"/>
            <a:ext cx="4119825"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badi" panose="020B0604020104020204" pitchFamily="34" charset="0"/>
                <a:cs typeface="Aparajita" panose="020B0502040204020203" pitchFamily="18" charset="0"/>
              </a:rPr>
              <a:t>Traffic Signal Modernization Program awarded to Niota</a:t>
            </a:r>
          </a:p>
        </p:txBody>
      </p:sp>
      <p:pic>
        <p:nvPicPr>
          <p:cNvPr id="7" name="Picture 6" descr="A red train car in front of a building&#10;&#10;Description automatically generated">
            <a:extLst>
              <a:ext uri="{FF2B5EF4-FFF2-40B4-BE49-F238E27FC236}">
                <a16:creationId xmlns:a16="http://schemas.microsoft.com/office/drawing/2014/main" id="{253F3D5D-FA07-31EA-C246-084780C56664}"/>
              </a:ext>
            </a:extLst>
          </p:cNvPr>
          <p:cNvPicPr>
            <a:picLocks noChangeAspect="1"/>
          </p:cNvPicPr>
          <p:nvPr/>
        </p:nvPicPr>
        <p:blipFill>
          <a:blip r:embed="rId3">
            <a:extLst>
              <a:ext uri="{28A0092B-C50C-407E-A947-70E740481C1C}">
                <a14:useLocalDpi xmlns:a14="http://schemas.microsoft.com/office/drawing/2010/main" val="0"/>
              </a:ext>
            </a:extLst>
          </a:blip>
          <a:srcRect l="16895"/>
          <a:stretch/>
        </p:blipFill>
        <p:spPr>
          <a:xfrm>
            <a:off x="5295482" y="1596449"/>
            <a:ext cx="6468949" cy="4378568"/>
          </a:xfrm>
          <a:prstGeom prst="rect">
            <a:avLst/>
          </a:prstGeom>
        </p:spPr>
      </p:pic>
    </p:spTree>
    <p:extLst>
      <p:ext uri="{BB962C8B-B14F-4D97-AF65-F5344CB8AC3E}">
        <p14:creationId xmlns:p14="http://schemas.microsoft.com/office/powerpoint/2010/main" val="414496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541D7-C5C9-2D09-A798-66D5A4F25D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A1EC1F-78E3-90A4-4883-6AAD61DF3A9E}"/>
              </a:ext>
            </a:extLst>
          </p:cNvPr>
          <p:cNvSpPr txBox="1"/>
          <p:nvPr/>
        </p:nvSpPr>
        <p:spPr>
          <a:xfrm>
            <a:off x="0" y="382971"/>
            <a:ext cx="12192000" cy="754437"/>
          </a:xfrm>
          <a:prstGeom prst="rect">
            <a:avLst/>
          </a:prstGeom>
          <a:solidFill>
            <a:schemeClr val="accent1"/>
          </a:solidFill>
        </p:spPr>
        <p:txBody>
          <a:bodyPr wrap="square" rtlCol="0" anchor="t">
            <a:spAutoFit/>
          </a:bodyPr>
          <a:lstStyle/>
          <a:p>
            <a:pPr algn="ctr">
              <a:lnSpc>
                <a:spcPct val="150000"/>
              </a:lnSpc>
            </a:pPr>
            <a:r>
              <a:rPr lang="en-US" sz="3200" b="1" dirty="0">
                <a:solidFill>
                  <a:schemeClr val="bg1"/>
                </a:solidFill>
                <a:latin typeface="Arial Black" panose="020B0A04020102020204" pitchFamily="34" charset="0"/>
                <a:cs typeface="Arial" panose="020B0604020202020204" pitchFamily="34" charset="0"/>
              </a:rPr>
              <a:t>Transportation Planning Grant – Etowah, TN</a:t>
            </a:r>
          </a:p>
        </p:txBody>
      </p:sp>
      <p:pic>
        <p:nvPicPr>
          <p:cNvPr id="11" name="Picture 10" descr="A map of a city&#10;&#10;Description automatically generated">
            <a:extLst>
              <a:ext uri="{FF2B5EF4-FFF2-40B4-BE49-F238E27FC236}">
                <a16:creationId xmlns:a16="http://schemas.microsoft.com/office/drawing/2014/main" id="{F0D10C03-1AF9-0ABC-F941-360946D54AFD}"/>
              </a:ext>
            </a:extLst>
          </p:cNvPr>
          <p:cNvPicPr>
            <a:picLocks noChangeAspect="1"/>
          </p:cNvPicPr>
          <p:nvPr/>
        </p:nvPicPr>
        <p:blipFill>
          <a:blip r:embed="rId3">
            <a:extLst>
              <a:ext uri="{28A0092B-C50C-407E-A947-70E740481C1C}">
                <a14:useLocalDpi xmlns:a14="http://schemas.microsoft.com/office/drawing/2010/main" val="0"/>
              </a:ext>
            </a:extLst>
          </a:blip>
          <a:srcRect r="6789" b="20219"/>
          <a:stretch/>
        </p:blipFill>
        <p:spPr>
          <a:xfrm>
            <a:off x="1898252" y="1251021"/>
            <a:ext cx="4472403" cy="5471328"/>
          </a:xfrm>
          <a:prstGeom prst="rect">
            <a:avLst/>
          </a:prstGeom>
        </p:spPr>
      </p:pic>
      <p:cxnSp>
        <p:nvCxnSpPr>
          <p:cNvPr id="13" name="Straight Arrow Connector 12">
            <a:extLst>
              <a:ext uri="{FF2B5EF4-FFF2-40B4-BE49-F238E27FC236}">
                <a16:creationId xmlns:a16="http://schemas.microsoft.com/office/drawing/2014/main" id="{38E32793-E092-B198-A689-46670AA1D87B}"/>
              </a:ext>
            </a:extLst>
          </p:cNvPr>
          <p:cNvCxnSpPr>
            <a:cxnSpLocks/>
          </p:cNvCxnSpPr>
          <p:nvPr/>
        </p:nvCxnSpPr>
        <p:spPr>
          <a:xfrm flipV="1">
            <a:off x="3778180" y="4800601"/>
            <a:ext cx="3979147" cy="14445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10784D33-86BE-49BE-D212-E0D8AAF00DB8}"/>
              </a:ext>
            </a:extLst>
          </p:cNvPr>
          <p:cNvCxnSpPr>
            <a:cxnSpLocks/>
          </p:cNvCxnSpPr>
          <p:nvPr/>
        </p:nvCxnSpPr>
        <p:spPr>
          <a:xfrm>
            <a:off x="5355771" y="1949380"/>
            <a:ext cx="2401556" cy="5134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4DE7B1D-841C-FDF3-AD2D-23D402DDE86D}"/>
              </a:ext>
            </a:extLst>
          </p:cNvPr>
          <p:cNvSpPr/>
          <p:nvPr/>
        </p:nvSpPr>
        <p:spPr>
          <a:xfrm>
            <a:off x="7936905" y="1648903"/>
            <a:ext cx="3627455" cy="16278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End of study area</a:t>
            </a:r>
          </a:p>
          <a:p>
            <a:pPr algn="ctr"/>
            <a:r>
              <a:rPr lang="en-US" dirty="0">
                <a:solidFill>
                  <a:schemeClr val="tx1"/>
                </a:solidFill>
              </a:rPr>
              <a:t>Intersection of SR-30 (D.W. Lillard Memorial Highway) and U.S. Highway 411 (Tennessee Avenue)</a:t>
            </a:r>
          </a:p>
        </p:txBody>
      </p:sp>
      <p:sp>
        <p:nvSpPr>
          <p:cNvPr id="17" name="Rectangle 16">
            <a:extLst>
              <a:ext uri="{FF2B5EF4-FFF2-40B4-BE49-F238E27FC236}">
                <a16:creationId xmlns:a16="http://schemas.microsoft.com/office/drawing/2014/main" id="{C39C20EA-50DC-AB5E-9DCA-C8D2659C39AB}"/>
              </a:ext>
            </a:extLst>
          </p:cNvPr>
          <p:cNvSpPr/>
          <p:nvPr/>
        </p:nvSpPr>
        <p:spPr>
          <a:xfrm>
            <a:off x="7936905" y="3986685"/>
            <a:ext cx="3627455" cy="16278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Start of study area</a:t>
            </a:r>
          </a:p>
          <a:p>
            <a:pPr algn="ctr"/>
            <a:r>
              <a:rPr lang="en-US" dirty="0">
                <a:solidFill>
                  <a:schemeClr val="tx1"/>
                </a:solidFill>
              </a:rPr>
              <a:t>17</a:t>
            </a:r>
            <a:r>
              <a:rPr lang="en-US" baseline="30000" dirty="0">
                <a:solidFill>
                  <a:schemeClr val="tx1"/>
                </a:solidFill>
              </a:rPr>
              <a:t>th</a:t>
            </a:r>
            <a:r>
              <a:rPr lang="en-US" dirty="0">
                <a:solidFill>
                  <a:schemeClr val="tx1"/>
                </a:solidFill>
              </a:rPr>
              <a:t> Street and U.S. Highway 411 </a:t>
            </a:r>
          </a:p>
          <a:p>
            <a:pPr algn="ctr"/>
            <a:r>
              <a:rPr lang="en-US" dirty="0">
                <a:solidFill>
                  <a:schemeClr val="tx1"/>
                </a:solidFill>
              </a:rPr>
              <a:t>(Tennessee Avenue)</a:t>
            </a:r>
          </a:p>
        </p:txBody>
      </p:sp>
    </p:spTree>
    <p:extLst>
      <p:ext uri="{BB962C8B-B14F-4D97-AF65-F5344CB8AC3E}">
        <p14:creationId xmlns:p14="http://schemas.microsoft.com/office/powerpoint/2010/main" val="411694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4E19-76C9-0F62-83CF-D714258A6B7C}"/>
            </a:ext>
          </a:extLst>
        </p:cNvPr>
        <p:cNvGrpSpPr/>
        <p:nvPr/>
      </p:nvGrpSpPr>
      <p:grpSpPr>
        <a:xfrm>
          <a:off x="0" y="0"/>
          <a:ext cx="0" cy="0"/>
          <a:chOff x="0" y="0"/>
          <a:chExt cx="0" cy="0"/>
        </a:xfrm>
      </p:grpSpPr>
      <p:pic>
        <p:nvPicPr>
          <p:cNvPr id="8" name="Picture 7" descr="A street with buildings and trees&#10;&#10;Description automatically generated">
            <a:extLst>
              <a:ext uri="{FF2B5EF4-FFF2-40B4-BE49-F238E27FC236}">
                <a16:creationId xmlns:a16="http://schemas.microsoft.com/office/drawing/2014/main" id="{FC4DAD26-C3AE-F2F4-9F54-AD21CBB29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982"/>
            <a:ext cx="12192000" cy="5930036"/>
          </a:xfrm>
          <a:prstGeom prst="rect">
            <a:avLst/>
          </a:prstGeom>
        </p:spPr>
      </p:pic>
    </p:spTree>
    <p:extLst>
      <p:ext uri="{BB962C8B-B14F-4D97-AF65-F5344CB8AC3E}">
        <p14:creationId xmlns:p14="http://schemas.microsoft.com/office/powerpoint/2010/main" val="269532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EEB1E-FC4B-FA2E-BD21-12EFC25D20BE}"/>
            </a:ext>
          </a:extLst>
        </p:cNvPr>
        <p:cNvGrpSpPr/>
        <p:nvPr/>
      </p:nvGrpSpPr>
      <p:grpSpPr>
        <a:xfrm>
          <a:off x="0" y="0"/>
          <a:ext cx="0" cy="0"/>
          <a:chOff x="0" y="0"/>
          <a:chExt cx="0" cy="0"/>
        </a:xfrm>
      </p:grpSpPr>
      <p:pic>
        <p:nvPicPr>
          <p:cNvPr id="6" name="Picture 5" descr="A close-up of a chart&#10;&#10;Description automatically generated">
            <a:extLst>
              <a:ext uri="{FF2B5EF4-FFF2-40B4-BE49-F238E27FC236}">
                <a16:creationId xmlns:a16="http://schemas.microsoft.com/office/drawing/2014/main" id="{A341CA31-E7CD-B145-E4BF-D6F09312CD9C}"/>
              </a:ext>
            </a:extLst>
          </p:cNvPr>
          <p:cNvPicPr>
            <a:picLocks noChangeAspect="1"/>
          </p:cNvPicPr>
          <p:nvPr/>
        </p:nvPicPr>
        <p:blipFill>
          <a:blip r:embed="rId3">
            <a:extLst>
              <a:ext uri="{28A0092B-C50C-407E-A947-70E740481C1C}">
                <a14:useLocalDpi xmlns:a14="http://schemas.microsoft.com/office/drawing/2010/main" val="0"/>
              </a:ext>
            </a:extLst>
          </a:blip>
          <a:srcRect b="18095"/>
          <a:stretch/>
        </p:blipFill>
        <p:spPr>
          <a:xfrm>
            <a:off x="749531" y="45217"/>
            <a:ext cx="10692937" cy="6767565"/>
          </a:xfrm>
          <a:prstGeom prst="rect">
            <a:avLst/>
          </a:prstGeom>
        </p:spPr>
      </p:pic>
    </p:spTree>
    <p:extLst>
      <p:ext uri="{BB962C8B-B14F-4D97-AF65-F5344CB8AC3E}">
        <p14:creationId xmlns:p14="http://schemas.microsoft.com/office/powerpoint/2010/main" val="381728655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B">
  <a:themeElements>
    <a:clrScheme name="TDOT">
      <a:dk1>
        <a:sysClr val="windowText" lastClr="000000"/>
      </a:dk1>
      <a:lt1>
        <a:sysClr val="window" lastClr="FFFFFF"/>
      </a:lt1>
      <a:dk2>
        <a:srgbClr val="1F376D"/>
      </a:dk2>
      <a:lt2>
        <a:srgbClr val="EE3524"/>
      </a:lt2>
      <a:accent1>
        <a:srgbClr val="73CCD2"/>
      </a:accent1>
      <a:accent2>
        <a:srgbClr val="D9DA55"/>
      </a:accent2>
      <a:accent3>
        <a:srgbClr val="F58025"/>
      </a:accent3>
      <a:accent4>
        <a:srgbClr val="7C2529"/>
      </a:accent4>
      <a:accent5>
        <a:srgbClr val="919195"/>
      </a:accent5>
      <a:accent6>
        <a:srgbClr val="414042"/>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4F8612342E6D4D81504EC53342C9C0" ma:contentTypeVersion="18" ma:contentTypeDescription="Create a new document." ma:contentTypeScope="" ma:versionID="9692de401e28d535e8713be0128b1752">
  <xsd:schema xmlns:xsd="http://www.w3.org/2001/XMLSchema" xmlns:xs="http://www.w3.org/2001/XMLSchema" xmlns:p="http://schemas.microsoft.com/office/2006/metadata/properties" xmlns:ns2="42cfdad3-3d3a-42b3-9405-886a533cb72d" xmlns:ns3="361ed1a8-896c-4138-88e6-cd737cf46e8a" xmlns:ns4="d67a0457-da33-43e1-84c6-40800c91fe2d" targetNamespace="http://schemas.microsoft.com/office/2006/metadata/properties" ma:root="true" ma:fieldsID="72c792ec9f4def2ba07ad55f90444eef" ns2:_="" ns3:_="" ns4:_="">
    <xsd:import namespace="42cfdad3-3d3a-42b3-9405-886a533cb72d"/>
    <xsd:import namespace="361ed1a8-896c-4138-88e6-cd737cf46e8a"/>
    <xsd:import namespace="d67a0457-da33-43e1-84c6-40800c91fe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Details" minOccurs="0"/>
                <xsd:element ref="ns3:SharedWithUser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fdad3-3d3a-42b3-9405-886a533cb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98f621-6b8e-4248-a0ad-ccb029eec1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1ed1a8-896c-4138-88e6-cd737cf46e8a"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7a0457-da33-43e1-84c6-40800c91fe2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76d5fc8-0dda-4d4c-aef9-9dea5db55bcf}" ma:internalName="TaxCatchAll" ma:showField="CatchAllData" ma:web="d67a0457-da33-43e1-84c6-40800c91fe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cfdad3-3d3a-42b3-9405-886a533cb72d">
      <Terms xmlns="http://schemas.microsoft.com/office/infopath/2007/PartnerControls"/>
    </lcf76f155ced4ddcb4097134ff3c332f>
    <TaxCatchAll xmlns="d67a0457-da33-43e1-84c6-40800c91fe2d" xsi:nil="true"/>
  </documentManagement>
</p:properties>
</file>

<file path=customXml/itemProps1.xml><?xml version="1.0" encoding="utf-8"?>
<ds:datastoreItem xmlns:ds="http://schemas.openxmlformats.org/officeDocument/2006/customXml" ds:itemID="{F07CABB9-77F2-4316-AC1E-F4E3BC23E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cfdad3-3d3a-42b3-9405-886a533cb72d"/>
    <ds:schemaRef ds:uri="361ed1a8-896c-4138-88e6-cd737cf46e8a"/>
    <ds:schemaRef ds:uri="d67a0457-da33-43e1-84c6-40800c91f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6B1D3-FA04-4EA4-9ADC-77E4D6DA17A7}">
  <ds:schemaRefs>
    <ds:schemaRef ds:uri="http://schemas.microsoft.com/sharepoint/v3/contenttype/forms"/>
  </ds:schemaRefs>
</ds:datastoreItem>
</file>

<file path=customXml/itemProps3.xml><?xml version="1.0" encoding="utf-8"?>
<ds:datastoreItem xmlns:ds="http://schemas.openxmlformats.org/officeDocument/2006/customXml" ds:itemID="{543E7C3F-701E-4343-91AE-D5108550A932}">
  <ds:schemaRefs>
    <ds:schemaRef ds:uri="361ed1a8-896c-4138-88e6-cd737cf46e8a"/>
    <ds:schemaRef ds:uri="42cfdad3-3d3a-42b3-9405-886a533cb72d"/>
    <ds:schemaRef ds:uri="d67a0457-da33-43e1-84c6-40800c91fe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Frame</Template>
  <TotalTime>562</TotalTime>
  <Words>2495</Words>
  <Application>Microsoft Office PowerPoint</Application>
  <PresentationFormat>Widescreen</PresentationFormat>
  <Paragraphs>389</Paragraphs>
  <Slides>32</Slides>
  <Notes>24</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32</vt:i4>
      </vt:variant>
    </vt:vector>
  </HeadingPairs>
  <TitlesOfParts>
    <vt:vector size="50" baseType="lpstr">
      <vt:lpstr>Abadi</vt:lpstr>
      <vt:lpstr>Aptos</vt:lpstr>
      <vt:lpstr>Arial</vt:lpstr>
      <vt:lpstr>Arial Black</vt:lpstr>
      <vt:lpstr>Calibri</vt:lpstr>
      <vt:lpstr>Corbel</vt:lpstr>
      <vt:lpstr>Gentium Basic</vt:lpstr>
      <vt:lpstr>Montserrat</vt:lpstr>
      <vt:lpstr>Open Sans</vt:lpstr>
      <vt:lpstr>Open Sans Light</vt:lpstr>
      <vt:lpstr>PermianSlabSerifTypeface</vt:lpstr>
      <vt:lpstr>Roboto Condensed</vt:lpstr>
      <vt:lpstr>Times New Roman</vt:lpstr>
      <vt:lpstr>Wingdings</vt:lpstr>
      <vt:lpstr>Wingdings 2</vt:lpstr>
      <vt:lpstr>Frame</vt:lpstr>
      <vt:lpstr>PowerPoint A</vt:lpstr>
      <vt:lpstr>PowerPoint B</vt:lpstr>
      <vt:lpstr>Southeast Tennessee RPO Fall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TDOT Update</vt:lpstr>
      <vt:lpstr>Major Project Types</vt:lpstr>
      <vt:lpstr>Where to Find Information on Projects</vt:lpstr>
      <vt:lpstr>Program Projects</vt:lpstr>
      <vt:lpstr>10-Year Plan Update</vt:lpstr>
      <vt:lpstr>10-Year Plan Update</vt:lpstr>
      <vt:lpstr>THANK YOU</vt:lpstr>
      <vt:lpstr>PowerPoint Presentation</vt:lpstr>
      <vt:lpstr>3-Year Plans</vt:lpstr>
      <vt:lpstr>Region 2 Highway Program, FY25</vt:lpstr>
      <vt:lpstr>Region 2 Highway Program, FY26</vt:lpstr>
      <vt:lpstr>Region 2 Highway Program, FY27</vt:lpstr>
      <vt:lpstr>Region 2, Pavement Projects</vt:lpstr>
      <vt:lpstr>Region 2, 3-Year Bridge Program Projects</vt:lpstr>
      <vt:lpstr>Region 2, 3-Year Program Projects</vt:lpstr>
      <vt:lpstr>Region 2 Highway Program, Specials</vt:lpstr>
      <vt:lpstr>Alternative Delivery 3-Yr Plan – Region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Tennessee RPO Fall Meeting</dc:title>
  <dc:creator>Marc Holcomb</dc:creator>
  <cp:lastModifiedBy>Emmalyn Porter</cp:lastModifiedBy>
  <cp:revision>7</cp:revision>
  <cp:lastPrinted>2022-12-13T15:24:31Z</cp:lastPrinted>
  <dcterms:created xsi:type="dcterms:W3CDTF">2022-12-12T21:47:02Z</dcterms:created>
  <dcterms:modified xsi:type="dcterms:W3CDTF">2024-12-19T13:58:41Z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0x010100174F8612342E6D4D81504EC53342C9C0</vt:lpwstr>
  </property>
  <property fmtid="{D5CDD505-2E9C-101B-9397-08002B2CF9AE}" pid="3" name="MediaServiceImageTags">
    <vt:lpwstr/>
  </property>
</Properties>
</file>