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31"/>
  </p:notesMasterIdLst>
  <p:sldIdLst>
    <p:sldId id="583" r:id="rId6"/>
    <p:sldId id="618" r:id="rId7"/>
    <p:sldId id="746" r:id="rId8"/>
    <p:sldId id="732" r:id="rId9"/>
    <p:sldId id="727" r:id="rId10"/>
    <p:sldId id="737" r:id="rId11"/>
    <p:sldId id="599" r:id="rId12"/>
    <p:sldId id="747" r:id="rId13"/>
    <p:sldId id="735" r:id="rId14"/>
    <p:sldId id="751" r:id="rId15"/>
    <p:sldId id="749" r:id="rId16"/>
    <p:sldId id="731" r:id="rId17"/>
    <p:sldId id="757" r:id="rId18"/>
    <p:sldId id="756" r:id="rId19"/>
    <p:sldId id="753" r:id="rId20"/>
    <p:sldId id="758" r:id="rId21"/>
    <p:sldId id="759" r:id="rId22"/>
    <p:sldId id="760" r:id="rId23"/>
    <p:sldId id="761" r:id="rId24"/>
    <p:sldId id="754" r:id="rId25"/>
    <p:sldId id="755" r:id="rId26"/>
    <p:sldId id="741" r:id="rId27"/>
    <p:sldId id="743" r:id="rId28"/>
    <p:sldId id="744" r:id="rId29"/>
    <p:sldId id="745" r:id="rId30"/>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C8B8CF9-8515-4E03-91DE-9077111B4179}">
          <p14:sldIdLst>
            <p14:sldId id="583"/>
            <p14:sldId id="618"/>
            <p14:sldId id="746"/>
            <p14:sldId id="732"/>
            <p14:sldId id="727"/>
            <p14:sldId id="737"/>
            <p14:sldId id="599"/>
            <p14:sldId id="747"/>
            <p14:sldId id="735"/>
            <p14:sldId id="751"/>
            <p14:sldId id="749"/>
            <p14:sldId id="731"/>
            <p14:sldId id="757"/>
            <p14:sldId id="756"/>
            <p14:sldId id="753"/>
            <p14:sldId id="758"/>
            <p14:sldId id="759"/>
            <p14:sldId id="760"/>
            <p14:sldId id="761"/>
            <p14:sldId id="754"/>
            <p14:sldId id="755"/>
            <p14:sldId id="741"/>
            <p14:sldId id="743"/>
            <p14:sldId id="744"/>
            <p14:sldId id="745"/>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551B545-BD6F-3051-3259-EF6471A015C3}" name="Fonseca, Alex" initials="FA" userId="S::Alex.Fonseca@kimley-horn.com::f7adeaa1-9334-4f8a-95f8-8d1437477697" providerId="AD"/>
  <p188:author id="{07BB2448-7EDA-47C7-B67E-A2226BE1EDA6}" name="DeVeau, Zach" initials="DZ" userId="S::zach.deveau@kimley-horn.com::19e616e3-0844-47c4-967c-f132b6b3c6e7" providerId="AD"/>
  <p188:author id="{5D6B4964-4A9A-99C6-9817-B0EFA9B7FBFB}" name="Filaroski, Taylor" initials="FT" userId="S::Taylor.Filaroski@kimley-horn.com::808e8b38-dcd7-4790-8255-e9ab0a59a131" providerId="AD"/>
  <p188:author id="{2C08E86F-7FA4-40EC-43C0-6937822A4213}" name="Fonseca, Alex" initials="FA" userId="S::alex.fonseca@kimley-horn.com::f7adeaa1-9334-4f8a-95f8-8d1437477697" providerId="AD"/>
  <p188:author id="{824BB3BE-8FD2-6083-46EA-88BDF8BDC166}" name="Bechler, Eric" initials="" userId="S::Eric.Bechler@kimley-horn.com::d96f549a-6309-4ba4-9490-ccb277a3d1c6" providerId="AD"/>
  <p188:author id="{396025DE-DE26-835E-A4B0-5D837B413E39}" name="DeVeau, Zach" initials="DZ" userId="S::Zach.DeVeau@kimley-horn.com::19e616e3-0844-47c4-967c-f132b6b3c6e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avis, Brady" initials="DB" lastIdx="1" clrIdx="0">
    <p:extLst>
      <p:ext uri="{19B8F6BF-5375-455C-9EA6-DF929625EA0E}">
        <p15:presenceInfo xmlns:p15="http://schemas.microsoft.com/office/powerpoint/2012/main" userId="S-1-5-21-1715567821-152049171-1801674531-371339" providerId="AD"/>
      </p:ext>
    </p:extLst>
  </p:cmAuthor>
  <p:cmAuthor id="2" name="Schnug, Regan" initials="SR" lastIdx="15" clrIdx="1">
    <p:extLst>
      <p:ext uri="{19B8F6BF-5375-455C-9EA6-DF929625EA0E}">
        <p15:presenceInfo xmlns:p15="http://schemas.microsoft.com/office/powerpoint/2012/main" userId="S::regan.schnug@kimley-horn.com::e8e17cb9-1c4b-4c9d-bfa7-ad30fd058d62" providerId="AD"/>
      </p:ext>
    </p:extLst>
  </p:cmAuthor>
  <p:cmAuthor id="3" name="Filaroski, Taylor" initials="FT" lastIdx="6" clrIdx="2">
    <p:extLst>
      <p:ext uri="{19B8F6BF-5375-455C-9EA6-DF929625EA0E}">
        <p15:presenceInfo xmlns:p15="http://schemas.microsoft.com/office/powerpoint/2012/main" userId="S::Taylor.Filaroski@kimley-horn.com::808e8b38-dcd7-4790-8255-e9ab0a59a131" providerId="AD"/>
      </p:ext>
    </p:extLst>
  </p:cmAuthor>
  <p:cmAuthor id="4" name="DeVeau, Zach" initials="DZ" lastIdx="9" clrIdx="3">
    <p:extLst>
      <p:ext uri="{19B8F6BF-5375-455C-9EA6-DF929625EA0E}">
        <p15:presenceInfo xmlns:p15="http://schemas.microsoft.com/office/powerpoint/2012/main" userId="S::Zach.DeVeau@kimley-horn.com::19e616e3-0844-47c4-967c-f132b6b3c6e7" providerId="AD"/>
      </p:ext>
    </p:extLst>
  </p:cmAuthor>
  <p:cmAuthor id="5" name="Hilby, Emily" initials="HE" lastIdx="1" clrIdx="4">
    <p:extLst>
      <p:ext uri="{19B8F6BF-5375-455C-9EA6-DF929625EA0E}">
        <p15:presenceInfo xmlns:p15="http://schemas.microsoft.com/office/powerpoint/2012/main" userId="S::emily.hilby@kimley-horn.com::762ac2fc-9766-4ad9-97ae-5d814092665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3864"/>
    <a:srgbClr val="FFFFFF"/>
    <a:srgbClr val="FCE8E8"/>
    <a:srgbClr val="F8CECC"/>
    <a:srgbClr val="1E376D"/>
    <a:srgbClr val="EF3125"/>
    <a:srgbClr val="1C2E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713" autoAdjust="0"/>
    <p:restoredTop sz="94431" autoAdjust="0"/>
  </p:normalViewPr>
  <p:slideViewPr>
    <p:cSldViewPr snapToGrid="0">
      <p:cViewPr varScale="1">
        <p:scale>
          <a:sx n="102" d="100"/>
          <a:sy n="102" d="100"/>
        </p:scale>
        <p:origin x="39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commentAuthors" Target="commentAuthors.xml"/><Relationship Id="rId37" Type="http://schemas.microsoft.com/office/2018/10/relationships/authors" Target="author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240363" cy="489756"/>
          </a:xfrm>
          <a:prstGeom prst="rect">
            <a:avLst/>
          </a:prstGeom>
        </p:spPr>
        <p:txBody>
          <a:bodyPr vert="horz" lIns="98497" tIns="49249" rIns="98497" bIns="49249" rtlCol="0"/>
          <a:lstStyle>
            <a:lvl1pPr algn="l">
              <a:defRPr sz="1300"/>
            </a:lvl1pPr>
          </a:lstStyle>
          <a:p>
            <a:endParaRPr lang="en-US" dirty="0"/>
          </a:p>
        </p:txBody>
      </p:sp>
      <p:sp>
        <p:nvSpPr>
          <p:cNvPr id="3" name="Date Placeholder 2"/>
          <p:cNvSpPr>
            <a:spLocks noGrp="1"/>
          </p:cNvSpPr>
          <p:nvPr>
            <p:ph type="dt" idx="1"/>
          </p:nvPr>
        </p:nvSpPr>
        <p:spPr>
          <a:xfrm>
            <a:off x="4235667" y="0"/>
            <a:ext cx="3240363" cy="489756"/>
          </a:xfrm>
          <a:prstGeom prst="rect">
            <a:avLst/>
          </a:prstGeom>
        </p:spPr>
        <p:txBody>
          <a:bodyPr vert="horz" lIns="98497" tIns="49249" rIns="98497" bIns="49249" rtlCol="0"/>
          <a:lstStyle>
            <a:lvl1pPr algn="r">
              <a:defRPr sz="1300"/>
            </a:lvl1pPr>
          </a:lstStyle>
          <a:p>
            <a:fld id="{69A6AF00-8C50-486F-876A-3A9016D272B8}" type="datetimeFigureOut">
              <a:rPr lang="en-US" smtClean="0"/>
              <a:t>12/9/2025</a:t>
            </a:fld>
            <a:endParaRPr lang="en-US" dirty="0"/>
          </a:p>
        </p:txBody>
      </p:sp>
      <p:sp>
        <p:nvSpPr>
          <p:cNvPr id="4" name="Slide Image Placeholder 3"/>
          <p:cNvSpPr>
            <a:spLocks noGrp="1" noRot="1" noChangeAspect="1"/>
          </p:cNvSpPr>
          <p:nvPr>
            <p:ph type="sldImg" idx="2"/>
          </p:nvPr>
        </p:nvSpPr>
        <p:spPr>
          <a:xfrm>
            <a:off x="811213" y="1220788"/>
            <a:ext cx="5854700" cy="3292475"/>
          </a:xfrm>
          <a:prstGeom prst="rect">
            <a:avLst/>
          </a:prstGeom>
          <a:noFill/>
          <a:ln w="12700">
            <a:solidFill>
              <a:prstClr val="black"/>
            </a:solidFill>
          </a:ln>
        </p:spPr>
        <p:txBody>
          <a:bodyPr vert="horz" lIns="98497" tIns="49249" rIns="98497" bIns="49249" rtlCol="0" anchor="ctr"/>
          <a:lstStyle/>
          <a:p>
            <a:endParaRPr lang="en-US" dirty="0"/>
          </a:p>
        </p:txBody>
      </p:sp>
      <p:sp>
        <p:nvSpPr>
          <p:cNvPr id="5" name="Notes Placeholder 4"/>
          <p:cNvSpPr>
            <a:spLocks noGrp="1"/>
          </p:cNvSpPr>
          <p:nvPr>
            <p:ph type="body" sz="quarter" idx="3"/>
          </p:nvPr>
        </p:nvSpPr>
        <p:spPr>
          <a:xfrm>
            <a:off x="747776" y="4697587"/>
            <a:ext cx="5982208" cy="3843481"/>
          </a:xfrm>
          <a:prstGeom prst="rect">
            <a:avLst/>
          </a:prstGeom>
        </p:spPr>
        <p:txBody>
          <a:bodyPr vert="horz" lIns="98497" tIns="49249" rIns="98497" bIns="4924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271466"/>
            <a:ext cx="3240363" cy="489755"/>
          </a:xfrm>
          <a:prstGeom prst="rect">
            <a:avLst/>
          </a:prstGeom>
        </p:spPr>
        <p:txBody>
          <a:bodyPr vert="horz" lIns="98497" tIns="49249" rIns="98497" bIns="49249" rtlCol="0" anchor="b"/>
          <a:lstStyle>
            <a:lvl1pPr algn="l">
              <a:defRPr sz="1300"/>
            </a:lvl1pPr>
          </a:lstStyle>
          <a:p>
            <a:endParaRPr lang="en-US" dirty="0"/>
          </a:p>
        </p:txBody>
      </p:sp>
      <p:sp>
        <p:nvSpPr>
          <p:cNvPr id="7" name="Slide Number Placeholder 6"/>
          <p:cNvSpPr>
            <a:spLocks noGrp="1"/>
          </p:cNvSpPr>
          <p:nvPr>
            <p:ph type="sldNum" sz="quarter" idx="5"/>
          </p:nvPr>
        </p:nvSpPr>
        <p:spPr>
          <a:xfrm>
            <a:off x="4235667" y="9271466"/>
            <a:ext cx="3240363" cy="489755"/>
          </a:xfrm>
          <a:prstGeom prst="rect">
            <a:avLst/>
          </a:prstGeom>
        </p:spPr>
        <p:txBody>
          <a:bodyPr vert="horz" lIns="98497" tIns="49249" rIns="98497" bIns="49249" rtlCol="0" anchor="b"/>
          <a:lstStyle>
            <a:lvl1pPr algn="r">
              <a:defRPr sz="1300"/>
            </a:lvl1pPr>
          </a:lstStyle>
          <a:p>
            <a:fld id="{1A51EB46-3F39-4449-A33F-BB4EB324AA30}" type="slidenum">
              <a:rPr lang="en-US" smtClean="0"/>
              <a:t>‹#›</a:t>
            </a:fld>
            <a:endParaRPr lang="en-US" dirty="0"/>
          </a:p>
        </p:txBody>
      </p:sp>
    </p:spTree>
    <p:extLst>
      <p:ext uri="{BB962C8B-B14F-4D97-AF65-F5344CB8AC3E}">
        <p14:creationId xmlns:p14="http://schemas.microsoft.com/office/powerpoint/2010/main" val="672013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a:t>
            </a:fld>
            <a:endParaRPr lang="en-US" dirty="0"/>
          </a:p>
        </p:txBody>
      </p:sp>
    </p:spTree>
    <p:extLst>
      <p:ext uri="{BB962C8B-B14F-4D97-AF65-F5344CB8AC3E}">
        <p14:creationId xmlns:p14="http://schemas.microsoft.com/office/powerpoint/2010/main" val="2426104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10</a:t>
            </a:fld>
            <a:endParaRPr lang="en-US" dirty="0"/>
          </a:p>
        </p:txBody>
      </p:sp>
    </p:spTree>
    <p:extLst>
      <p:ext uri="{BB962C8B-B14F-4D97-AF65-F5344CB8AC3E}">
        <p14:creationId xmlns:p14="http://schemas.microsoft.com/office/powerpoint/2010/main" val="22328940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11</a:t>
            </a:fld>
            <a:endParaRPr lang="en-US" dirty="0"/>
          </a:p>
        </p:txBody>
      </p:sp>
    </p:spTree>
    <p:extLst>
      <p:ext uri="{BB962C8B-B14F-4D97-AF65-F5344CB8AC3E}">
        <p14:creationId xmlns:p14="http://schemas.microsoft.com/office/powerpoint/2010/main" val="29738468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12</a:t>
            </a:fld>
            <a:endParaRPr lang="en-US" dirty="0"/>
          </a:p>
        </p:txBody>
      </p:sp>
    </p:spTree>
    <p:extLst>
      <p:ext uri="{BB962C8B-B14F-4D97-AF65-F5344CB8AC3E}">
        <p14:creationId xmlns:p14="http://schemas.microsoft.com/office/powerpoint/2010/main" val="36326632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13</a:t>
            </a:fld>
            <a:endParaRPr lang="en-US" dirty="0"/>
          </a:p>
        </p:txBody>
      </p:sp>
    </p:spTree>
    <p:extLst>
      <p:ext uri="{BB962C8B-B14F-4D97-AF65-F5344CB8AC3E}">
        <p14:creationId xmlns:p14="http://schemas.microsoft.com/office/powerpoint/2010/main" val="549697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14</a:t>
            </a:fld>
            <a:endParaRPr lang="en-US" dirty="0"/>
          </a:p>
        </p:txBody>
      </p:sp>
    </p:spTree>
    <p:extLst>
      <p:ext uri="{BB962C8B-B14F-4D97-AF65-F5344CB8AC3E}">
        <p14:creationId xmlns:p14="http://schemas.microsoft.com/office/powerpoint/2010/main" val="38301286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15</a:t>
            </a:fld>
            <a:endParaRPr lang="en-US" dirty="0"/>
          </a:p>
        </p:txBody>
      </p:sp>
    </p:spTree>
    <p:extLst>
      <p:ext uri="{BB962C8B-B14F-4D97-AF65-F5344CB8AC3E}">
        <p14:creationId xmlns:p14="http://schemas.microsoft.com/office/powerpoint/2010/main" val="33043606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16</a:t>
            </a:fld>
            <a:endParaRPr lang="en-US" dirty="0"/>
          </a:p>
        </p:txBody>
      </p:sp>
    </p:spTree>
    <p:extLst>
      <p:ext uri="{BB962C8B-B14F-4D97-AF65-F5344CB8AC3E}">
        <p14:creationId xmlns:p14="http://schemas.microsoft.com/office/powerpoint/2010/main" val="32680246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17</a:t>
            </a:fld>
            <a:endParaRPr lang="en-US" dirty="0"/>
          </a:p>
        </p:txBody>
      </p:sp>
    </p:spTree>
    <p:extLst>
      <p:ext uri="{BB962C8B-B14F-4D97-AF65-F5344CB8AC3E}">
        <p14:creationId xmlns:p14="http://schemas.microsoft.com/office/powerpoint/2010/main" val="18364693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18</a:t>
            </a:fld>
            <a:endParaRPr lang="en-US" dirty="0"/>
          </a:p>
        </p:txBody>
      </p:sp>
    </p:spTree>
    <p:extLst>
      <p:ext uri="{BB962C8B-B14F-4D97-AF65-F5344CB8AC3E}">
        <p14:creationId xmlns:p14="http://schemas.microsoft.com/office/powerpoint/2010/main" val="13383696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19</a:t>
            </a:fld>
            <a:endParaRPr lang="en-US" dirty="0"/>
          </a:p>
        </p:txBody>
      </p:sp>
    </p:spTree>
    <p:extLst>
      <p:ext uri="{BB962C8B-B14F-4D97-AF65-F5344CB8AC3E}">
        <p14:creationId xmlns:p14="http://schemas.microsoft.com/office/powerpoint/2010/main" val="3288665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a:t>
            </a:fld>
            <a:endParaRPr lang="en-US" dirty="0"/>
          </a:p>
        </p:txBody>
      </p:sp>
    </p:spTree>
    <p:extLst>
      <p:ext uri="{BB962C8B-B14F-4D97-AF65-F5344CB8AC3E}">
        <p14:creationId xmlns:p14="http://schemas.microsoft.com/office/powerpoint/2010/main" val="33629073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20</a:t>
            </a:fld>
            <a:endParaRPr lang="en-US" dirty="0"/>
          </a:p>
        </p:txBody>
      </p:sp>
    </p:spTree>
    <p:extLst>
      <p:ext uri="{BB962C8B-B14F-4D97-AF65-F5344CB8AC3E}">
        <p14:creationId xmlns:p14="http://schemas.microsoft.com/office/powerpoint/2010/main" val="39384489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21</a:t>
            </a:fld>
            <a:endParaRPr lang="en-US" dirty="0"/>
          </a:p>
        </p:txBody>
      </p:sp>
    </p:spTree>
    <p:extLst>
      <p:ext uri="{BB962C8B-B14F-4D97-AF65-F5344CB8AC3E}">
        <p14:creationId xmlns:p14="http://schemas.microsoft.com/office/powerpoint/2010/main" val="23409024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22</a:t>
            </a:fld>
            <a:endParaRPr lang="en-US" dirty="0"/>
          </a:p>
        </p:txBody>
      </p:sp>
    </p:spTree>
    <p:extLst>
      <p:ext uri="{BB962C8B-B14F-4D97-AF65-F5344CB8AC3E}">
        <p14:creationId xmlns:p14="http://schemas.microsoft.com/office/powerpoint/2010/main" val="19898538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3</a:t>
            </a:fld>
            <a:endParaRPr lang="en-US" dirty="0"/>
          </a:p>
        </p:txBody>
      </p:sp>
    </p:spTree>
    <p:extLst>
      <p:ext uri="{BB962C8B-B14F-4D97-AF65-F5344CB8AC3E}">
        <p14:creationId xmlns:p14="http://schemas.microsoft.com/office/powerpoint/2010/main" val="8582175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4</a:t>
            </a:fld>
            <a:endParaRPr lang="en-US" dirty="0"/>
          </a:p>
        </p:txBody>
      </p:sp>
    </p:spTree>
    <p:extLst>
      <p:ext uri="{BB962C8B-B14F-4D97-AF65-F5344CB8AC3E}">
        <p14:creationId xmlns:p14="http://schemas.microsoft.com/office/powerpoint/2010/main" val="14870592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5</a:t>
            </a:fld>
            <a:endParaRPr lang="en-US" dirty="0"/>
          </a:p>
        </p:txBody>
      </p:sp>
    </p:spTree>
    <p:extLst>
      <p:ext uri="{BB962C8B-B14F-4D97-AF65-F5344CB8AC3E}">
        <p14:creationId xmlns:p14="http://schemas.microsoft.com/office/powerpoint/2010/main" val="6248213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6</a:t>
            </a:fld>
            <a:endParaRPr lang="en-US" dirty="0"/>
          </a:p>
        </p:txBody>
      </p:sp>
    </p:spTree>
    <p:extLst>
      <p:ext uri="{BB962C8B-B14F-4D97-AF65-F5344CB8AC3E}">
        <p14:creationId xmlns:p14="http://schemas.microsoft.com/office/powerpoint/2010/main" val="35579304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7</a:t>
            </a:fld>
            <a:endParaRPr lang="en-US" dirty="0"/>
          </a:p>
        </p:txBody>
      </p:sp>
    </p:spTree>
    <p:extLst>
      <p:ext uri="{BB962C8B-B14F-4D97-AF65-F5344CB8AC3E}">
        <p14:creationId xmlns:p14="http://schemas.microsoft.com/office/powerpoint/2010/main" val="29574674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8</a:t>
            </a:fld>
            <a:endParaRPr lang="en-US" dirty="0"/>
          </a:p>
        </p:txBody>
      </p:sp>
    </p:spTree>
    <p:extLst>
      <p:ext uri="{BB962C8B-B14F-4D97-AF65-F5344CB8AC3E}">
        <p14:creationId xmlns:p14="http://schemas.microsoft.com/office/powerpoint/2010/main" val="4375816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9</a:t>
            </a:fld>
            <a:endParaRPr lang="en-US" dirty="0"/>
          </a:p>
        </p:txBody>
      </p:sp>
    </p:spTree>
    <p:extLst>
      <p:ext uri="{BB962C8B-B14F-4D97-AF65-F5344CB8AC3E}">
        <p14:creationId xmlns:p14="http://schemas.microsoft.com/office/powerpoint/2010/main" val="41236129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9593BC4A-3AE0-9B9B-7714-10E83B708AF9}"/>
              </a:ext>
            </a:extLst>
          </p:cNvPr>
          <p:cNvSpPr>
            <a:spLocks noGrp="1"/>
          </p:cNvSpPr>
          <p:nvPr>
            <p:ph type="sldNum" sz="quarter" idx="10"/>
          </p:nvPr>
        </p:nvSpPr>
        <p:spPr>
          <a:xfrm>
            <a:off x="11353801" y="6345127"/>
            <a:ext cx="438150" cy="239823"/>
          </a:xfrm>
          <a:prstGeom prst="rect">
            <a:avLst/>
          </a:prstGeom>
        </p:spPr>
        <p:txBody>
          <a:bodyPr/>
          <a:lstStyle/>
          <a:p>
            <a:fld id="{3CD66FC5-BD9E-4EF9-BB17-AB2086BC0753}" type="slidenum">
              <a:rPr lang="en-US" smtClean="0"/>
              <a:pPr/>
              <a:t>‹#›</a:t>
            </a:fld>
            <a:endParaRPr lang="en-US" dirty="0"/>
          </a:p>
        </p:txBody>
      </p:sp>
      <p:pic>
        <p:nvPicPr>
          <p:cNvPr id="4" name="Picture 3">
            <a:extLst>
              <a:ext uri="{FF2B5EF4-FFF2-40B4-BE49-F238E27FC236}">
                <a16:creationId xmlns:a16="http://schemas.microsoft.com/office/drawing/2014/main" id="{D6908389-8A97-2F31-71E0-9DC996A3A91E}"/>
              </a:ext>
            </a:extLst>
          </p:cNvPr>
          <p:cNvPicPr>
            <a:picLocks noChangeAspect="1"/>
          </p:cNvPicPr>
          <p:nvPr userDrawn="1"/>
        </p:nvPicPr>
        <p:blipFill>
          <a:blip r:embed="rId2">
            <a:extLst>
              <a:ext uri="{28A0092B-C50C-407E-A947-70E740481C1C}">
                <a14:useLocalDpi xmlns:a14="http://schemas.microsoft.com/office/drawing/2010/main" val="0"/>
              </a:ext>
            </a:extLst>
          </a:blip>
          <a:srcRect t="12538" b="12538"/>
          <a:stretch/>
        </p:blipFill>
        <p:spPr>
          <a:xfrm rot="10800000" flipV="1">
            <a:off x="0" y="0"/>
            <a:ext cx="12192000" cy="6858000"/>
          </a:xfrm>
          <a:prstGeom prst="rect">
            <a:avLst/>
          </a:prstGeom>
        </p:spPr>
      </p:pic>
      <p:sp>
        <p:nvSpPr>
          <p:cNvPr id="5" name="Rectangle 4">
            <a:extLst>
              <a:ext uri="{FF2B5EF4-FFF2-40B4-BE49-F238E27FC236}">
                <a16:creationId xmlns:a16="http://schemas.microsoft.com/office/drawing/2014/main" id="{4BC4B9F8-8B01-AACD-B15C-F9AA2A2A217E}"/>
              </a:ext>
            </a:extLst>
          </p:cNvPr>
          <p:cNvSpPr/>
          <p:nvPr userDrawn="1"/>
        </p:nvSpPr>
        <p:spPr>
          <a:xfrm>
            <a:off x="-1" y="-2"/>
            <a:ext cx="12192000" cy="6858002"/>
          </a:xfrm>
          <a:prstGeom prst="rect">
            <a:avLst/>
          </a:prstGeom>
          <a:solidFill>
            <a:schemeClr val="tx2">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Graphic 10">
            <a:extLst>
              <a:ext uri="{FF2B5EF4-FFF2-40B4-BE49-F238E27FC236}">
                <a16:creationId xmlns:a16="http://schemas.microsoft.com/office/drawing/2014/main" id="{8FF8201E-1491-DBFB-1A7E-1D121D00C81A}"/>
              </a:ext>
            </a:extLst>
          </p:cNvPr>
          <p:cNvSpPr/>
          <p:nvPr userDrawn="1"/>
        </p:nvSpPr>
        <p:spPr>
          <a:xfrm rot="-4560000">
            <a:off x="4026021" y="-3724734"/>
            <a:ext cx="4927046" cy="14507445"/>
          </a:xfrm>
          <a:custGeom>
            <a:avLst/>
            <a:gdLst>
              <a:gd name="connsiteX0" fmla="*/ 0 w 4927046"/>
              <a:gd name="connsiteY0" fmla="*/ 0 h 7853157"/>
              <a:gd name="connsiteX1" fmla="*/ 4927046 w 4927046"/>
              <a:gd name="connsiteY1" fmla="*/ 0 h 7853157"/>
              <a:gd name="connsiteX2" fmla="*/ 4927046 w 4927046"/>
              <a:gd name="connsiteY2" fmla="*/ 7853158 h 7853157"/>
              <a:gd name="connsiteX3" fmla="*/ 0 w 4927046"/>
              <a:gd name="connsiteY3" fmla="*/ 7853158 h 7853157"/>
            </a:gdLst>
            <a:ahLst/>
            <a:cxnLst>
              <a:cxn ang="0">
                <a:pos x="connsiteX0" y="connsiteY0"/>
              </a:cxn>
              <a:cxn ang="0">
                <a:pos x="connsiteX1" y="connsiteY1"/>
              </a:cxn>
              <a:cxn ang="0">
                <a:pos x="connsiteX2" y="connsiteY2"/>
              </a:cxn>
              <a:cxn ang="0">
                <a:pos x="connsiteX3" y="connsiteY3"/>
              </a:cxn>
            </a:cxnLst>
            <a:rect l="l" t="t" r="r" b="b"/>
            <a:pathLst>
              <a:path w="4927046" h="7853157">
                <a:moveTo>
                  <a:pt x="0" y="0"/>
                </a:moveTo>
                <a:lnTo>
                  <a:pt x="4927046" y="0"/>
                </a:lnTo>
                <a:lnTo>
                  <a:pt x="4927046" y="7853158"/>
                </a:lnTo>
                <a:lnTo>
                  <a:pt x="0" y="7853158"/>
                </a:lnTo>
                <a:close/>
              </a:path>
            </a:pathLst>
          </a:custGeom>
          <a:solidFill>
            <a:srgbClr val="1F376D">
              <a:alpha val="80000"/>
            </a:srgbClr>
          </a:solidFill>
          <a:ln w="0" cap="flat">
            <a:noFill/>
            <a:prstDash val="solid"/>
            <a:miter/>
          </a:ln>
        </p:spPr>
        <p:txBody>
          <a:bodyPr rtlCol="0" anchor="ctr"/>
          <a:lstStyle/>
          <a:p>
            <a:endParaRPr lang="en-US" dirty="0"/>
          </a:p>
        </p:txBody>
      </p:sp>
      <p:sp>
        <p:nvSpPr>
          <p:cNvPr id="7" name="Graphic 13">
            <a:extLst>
              <a:ext uri="{FF2B5EF4-FFF2-40B4-BE49-F238E27FC236}">
                <a16:creationId xmlns:a16="http://schemas.microsoft.com/office/drawing/2014/main" id="{C7FEA446-99A2-B5EA-6E70-534CCCCFAB64}"/>
              </a:ext>
            </a:extLst>
          </p:cNvPr>
          <p:cNvSpPr/>
          <p:nvPr userDrawn="1"/>
        </p:nvSpPr>
        <p:spPr>
          <a:xfrm rot="-885000">
            <a:off x="-283325" y="3937262"/>
            <a:ext cx="13057785" cy="433673"/>
          </a:xfrm>
          <a:custGeom>
            <a:avLst/>
            <a:gdLst>
              <a:gd name="connsiteX0" fmla="*/ 0 w 7413879"/>
              <a:gd name="connsiteY0" fmla="*/ 0 h 433673"/>
              <a:gd name="connsiteX1" fmla="*/ 7413880 w 7413879"/>
              <a:gd name="connsiteY1" fmla="*/ 0 h 433673"/>
              <a:gd name="connsiteX2" fmla="*/ 7413880 w 7413879"/>
              <a:gd name="connsiteY2" fmla="*/ 433673 h 433673"/>
              <a:gd name="connsiteX3" fmla="*/ 0 w 7413879"/>
              <a:gd name="connsiteY3" fmla="*/ 433673 h 433673"/>
            </a:gdLst>
            <a:ahLst/>
            <a:cxnLst>
              <a:cxn ang="0">
                <a:pos x="connsiteX0" y="connsiteY0"/>
              </a:cxn>
              <a:cxn ang="0">
                <a:pos x="connsiteX1" y="connsiteY1"/>
              </a:cxn>
              <a:cxn ang="0">
                <a:pos x="connsiteX2" y="connsiteY2"/>
              </a:cxn>
              <a:cxn ang="0">
                <a:pos x="connsiteX3" y="connsiteY3"/>
              </a:cxn>
            </a:cxnLst>
            <a:rect l="l" t="t" r="r" b="b"/>
            <a:pathLst>
              <a:path w="7413879" h="433673">
                <a:moveTo>
                  <a:pt x="0" y="0"/>
                </a:moveTo>
                <a:lnTo>
                  <a:pt x="7413880" y="0"/>
                </a:lnTo>
                <a:lnTo>
                  <a:pt x="7413880" y="433673"/>
                </a:lnTo>
                <a:lnTo>
                  <a:pt x="0" y="433673"/>
                </a:lnTo>
                <a:close/>
              </a:path>
            </a:pathLst>
          </a:custGeom>
          <a:solidFill>
            <a:schemeClr val="accent1"/>
          </a:solidFill>
          <a:ln w="0" cap="flat">
            <a:noFill/>
            <a:prstDash val="solid"/>
            <a:miter/>
          </a:ln>
        </p:spPr>
        <p:txBody>
          <a:bodyPr rtlCol="0" anchor="ctr"/>
          <a:lstStyle/>
          <a:p>
            <a:endParaRPr lang="en-US" dirty="0"/>
          </a:p>
        </p:txBody>
      </p:sp>
      <p:sp>
        <p:nvSpPr>
          <p:cNvPr id="8" name="Graphic 13">
            <a:extLst>
              <a:ext uri="{FF2B5EF4-FFF2-40B4-BE49-F238E27FC236}">
                <a16:creationId xmlns:a16="http://schemas.microsoft.com/office/drawing/2014/main" id="{BA98604E-D349-0433-18D6-53B94BC72ED3}"/>
              </a:ext>
            </a:extLst>
          </p:cNvPr>
          <p:cNvSpPr/>
          <p:nvPr userDrawn="1"/>
        </p:nvSpPr>
        <p:spPr>
          <a:xfrm rot="831838">
            <a:off x="1895839" y="786040"/>
            <a:ext cx="11619647" cy="433673"/>
          </a:xfrm>
          <a:custGeom>
            <a:avLst/>
            <a:gdLst>
              <a:gd name="connsiteX0" fmla="*/ 0 w 7413879"/>
              <a:gd name="connsiteY0" fmla="*/ 0 h 433673"/>
              <a:gd name="connsiteX1" fmla="*/ 7413880 w 7413879"/>
              <a:gd name="connsiteY1" fmla="*/ 0 h 433673"/>
              <a:gd name="connsiteX2" fmla="*/ 7413880 w 7413879"/>
              <a:gd name="connsiteY2" fmla="*/ 433673 h 433673"/>
              <a:gd name="connsiteX3" fmla="*/ 0 w 7413879"/>
              <a:gd name="connsiteY3" fmla="*/ 433673 h 433673"/>
            </a:gdLst>
            <a:ahLst/>
            <a:cxnLst>
              <a:cxn ang="0">
                <a:pos x="connsiteX0" y="connsiteY0"/>
              </a:cxn>
              <a:cxn ang="0">
                <a:pos x="connsiteX1" y="connsiteY1"/>
              </a:cxn>
              <a:cxn ang="0">
                <a:pos x="connsiteX2" y="connsiteY2"/>
              </a:cxn>
              <a:cxn ang="0">
                <a:pos x="connsiteX3" y="connsiteY3"/>
              </a:cxn>
            </a:cxnLst>
            <a:rect l="l" t="t" r="r" b="b"/>
            <a:pathLst>
              <a:path w="7413879" h="433673">
                <a:moveTo>
                  <a:pt x="0" y="0"/>
                </a:moveTo>
                <a:lnTo>
                  <a:pt x="7413880" y="0"/>
                </a:lnTo>
                <a:lnTo>
                  <a:pt x="7413880" y="433673"/>
                </a:lnTo>
                <a:lnTo>
                  <a:pt x="0" y="433673"/>
                </a:lnTo>
                <a:close/>
              </a:path>
            </a:pathLst>
          </a:custGeom>
          <a:solidFill>
            <a:schemeClr val="accent1"/>
          </a:solidFill>
          <a:ln w="0" cap="flat">
            <a:noFill/>
            <a:prstDash val="solid"/>
            <a:miter/>
          </a:ln>
        </p:spPr>
        <p:txBody>
          <a:bodyPr rtlCol="0" anchor="ctr"/>
          <a:lstStyle/>
          <a:p>
            <a:endParaRPr lang="en-US" dirty="0"/>
          </a:p>
        </p:txBody>
      </p:sp>
      <p:pic>
        <p:nvPicPr>
          <p:cNvPr id="11" name="Picture 10">
            <a:extLst>
              <a:ext uri="{FF2B5EF4-FFF2-40B4-BE49-F238E27FC236}">
                <a16:creationId xmlns:a16="http://schemas.microsoft.com/office/drawing/2014/main" id="{EA2C382C-E4FE-2B63-6681-CBB2FF0B6F13}"/>
              </a:ext>
            </a:extLst>
          </p:cNvPr>
          <p:cNvPicPr>
            <a:picLocks noChangeAspect="1"/>
          </p:cNvPicPr>
          <p:nvPr userDrawn="1"/>
        </p:nvPicPr>
        <p:blipFill>
          <a:blip r:embed="rId3">
            <a:extLst>
              <a:ext uri="{28A0092B-C50C-407E-A947-70E740481C1C}">
                <a14:useLocalDpi xmlns:a14="http://schemas.microsoft.com/office/drawing/2010/main" val="0"/>
              </a:ext>
            </a:extLst>
          </a:blip>
          <a:srcRect t="18040" b="18040"/>
          <a:stretch/>
        </p:blipFill>
        <p:spPr>
          <a:xfrm>
            <a:off x="-1032179" y="-1078598"/>
            <a:ext cx="13782813" cy="6607559"/>
          </a:xfrm>
          <a:custGeom>
            <a:avLst/>
            <a:gdLst>
              <a:gd name="connsiteX0" fmla="*/ 12940138 w 13782813"/>
              <a:gd name="connsiteY0" fmla="*/ 0 h 6607559"/>
              <a:gd name="connsiteX1" fmla="*/ 13782813 w 13782813"/>
              <a:gd name="connsiteY1" fmla="*/ 3200705 h 6607559"/>
              <a:gd name="connsiteX2" fmla="*/ 842675 w 13782813"/>
              <a:gd name="connsiteY2" fmla="*/ 6607559 h 6607559"/>
              <a:gd name="connsiteX3" fmla="*/ 0 w 13782813"/>
              <a:gd name="connsiteY3" fmla="*/ 3406854 h 6607559"/>
            </a:gdLst>
            <a:ahLst/>
            <a:cxnLst>
              <a:cxn ang="0">
                <a:pos x="connsiteX0" y="connsiteY0"/>
              </a:cxn>
              <a:cxn ang="0">
                <a:pos x="connsiteX1" y="connsiteY1"/>
              </a:cxn>
              <a:cxn ang="0">
                <a:pos x="connsiteX2" y="connsiteY2"/>
              </a:cxn>
              <a:cxn ang="0">
                <a:pos x="connsiteX3" y="connsiteY3"/>
              </a:cxn>
            </a:cxnLst>
            <a:rect l="l" t="t" r="r" b="b"/>
            <a:pathLst>
              <a:path w="13782813" h="6607559">
                <a:moveTo>
                  <a:pt x="12940138" y="0"/>
                </a:moveTo>
                <a:lnTo>
                  <a:pt x="13782813" y="3200705"/>
                </a:lnTo>
                <a:lnTo>
                  <a:pt x="842675" y="6607559"/>
                </a:lnTo>
                <a:lnTo>
                  <a:pt x="0" y="3406854"/>
                </a:lnTo>
                <a:close/>
              </a:path>
            </a:pathLst>
          </a:custGeom>
        </p:spPr>
      </p:pic>
      <p:sp>
        <p:nvSpPr>
          <p:cNvPr id="15" name="Text Placeholder 14">
            <a:extLst>
              <a:ext uri="{FF2B5EF4-FFF2-40B4-BE49-F238E27FC236}">
                <a16:creationId xmlns:a16="http://schemas.microsoft.com/office/drawing/2014/main" id="{5333A24F-DD74-48FC-1549-BCA6AAAA801C}"/>
              </a:ext>
            </a:extLst>
          </p:cNvPr>
          <p:cNvSpPr>
            <a:spLocks noGrp="1"/>
          </p:cNvSpPr>
          <p:nvPr>
            <p:ph type="body" sz="quarter" idx="11"/>
          </p:nvPr>
        </p:nvSpPr>
        <p:spPr>
          <a:xfrm>
            <a:off x="6594230" y="4563605"/>
            <a:ext cx="5397744" cy="1131888"/>
          </a:xfrm>
        </p:spPr>
        <p:txBody>
          <a:bodyPr anchor="ctr"/>
          <a:lstStyle>
            <a:lvl1pPr algn="r">
              <a:defRPr sz="4000" b="1">
                <a:solidFill>
                  <a:schemeClr val="bg1"/>
                </a:solidFill>
              </a:defRPr>
            </a:lvl1pPr>
            <a:lvl2pPr>
              <a:defRPr sz="2800" b="1">
                <a:solidFill>
                  <a:schemeClr val="bg1"/>
                </a:solidFill>
              </a:defRPr>
            </a:lvl2pPr>
            <a:lvl3pPr>
              <a:defRPr sz="2800" b="1">
                <a:solidFill>
                  <a:schemeClr val="bg1"/>
                </a:solidFill>
              </a:defRPr>
            </a:lvl3pPr>
            <a:lvl4pPr>
              <a:defRPr sz="2800" b="1">
                <a:solidFill>
                  <a:schemeClr val="bg1"/>
                </a:solidFill>
              </a:defRPr>
            </a:lvl4pPr>
            <a:lvl5pPr>
              <a:defRPr sz="2800" b="1">
                <a:solidFill>
                  <a:schemeClr val="bg1"/>
                </a:solidFill>
              </a:defRPr>
            </a:lvl5pPr>
          </a:lstStyle>
          <a:p>
            <a:pPr lvl="0"/>
            <a:r>
              <a:rPr lang="en-US"/>
              <a:t>Click to edit Master text style</a:t>
            </a:r>
          </a:p>
        </p:txBody>
      </p:sp>
      <p:pic>
        <p:nvPicPr>
          <p:cNvPr id="3" name="Picture 2">
            <a:extLst>
              <a:ext uri="{FF2B5EF4-FFF2-40B4-BE49-F238E27FC236}">
                <a16:creationId xmlns:a16="http://schemas.microsoft.com/office/drawing/2014/main" id="{5357C41A-9989-178D-BDE8-718BE981089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915525" y="5624768"/>
            <a:ext cx="2076450" cy="1040765"/>
          </a:xfrm>
          <a:prstGeom prst="rect">
            <a:avLst/>
          </a:prstGeom>
          <a:noFill/>
          <a:ln>
            <a:noFill/>
          </a:ln>
        </p:spPr>
      </p:pic>
    </p:spTree>
    <p:extLst>
      <p:ext uri="{BB962C8B-B14F-4D97-AF65-F5344CB8AC3E}">
        <p14:creationId xmlns:p14="http://schemas.microsoft.com/office/powerpoint/2010/main" val="2732250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solidFill>
        <a:effectLst/>
      </p:bgPr>
    </p:bg>
    <p:spTree>
      <p:nvGrpSpPr>
        <p:cNvPr id="1" name=""/>
        <p:cNvGrpSpPr/>
        <p:nvPr/>
      </p:nvGrpSpPr>
      <p:grpSpPr>
        <a:xfrm>
          <a:off x="0" y="0"/>
          <a:ext cx="0" cy="0"/>
          <a:chOff x="0" y="0"/>
          <a:chExt cx="0" cy="0"/>
        </a:xfrm>
      </p:grpSpPr>
      <p:pic>
        <p:nvPicPr>
          <p:cNvPr id="3" name="Picture 2" descr="A plane from a ceiling&#10;&#10;Description automatically generated">
            <a:extLst>
              <a:ext uri="{FF2B5EF4-FFF2-40B4-BE49-F238E27FC236}">
                <a16:creationId xmlns:a16="http://schemas.microsoft.com/office/drawing/2014/main" id="{1FE67FAA-544B-029E-9F49-EDAED6D3BBB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793" r="1"/>
          <a:stretch/>
        </p:blipFill>
        <p:spPr>
          <a:xfrm rot="10800000">
            <a:off x="0" y="0"/>
            <a:ext cx="10953752" cy="6858000"/>
          </a:xfrm>
          <a:prstGeom prst="rect">
            <a:avLst/>
          </a:prstGeom>
        </p:spPr>
      </p:pic>
      <p:sp>
        <p:nvSpPr>
          <p:cNvPr id="9" name="Rectangle 8">
            <a:extLst>
              <a:ext uri="{FF2B5EF4-FFF2-40B4-BE49-F238E27FC236}">
                <a16:creationId xmlns:a16="http://schemas.microsoft.com/office/drawing/2014/main" id="{7975612E-A4D4-E651-12D5-96F4514DB08E}"/>
              </a:ext>
            </a:extLst>
          </p:cNvPr>
          <p:cNvSpPr/>
          <p:nvPr userDrawn="1"/>
        </p:nvSpPr>
        <p:spPr>
          <a:xfrm>
            <a:off x="7865384" y="-1"/>
            <a:ext cx="434113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2">
            <a:extLst>
              <a:ext uri="{FF2B5EF4-FFF2-40B4-BE49-F238E27FC236}">
                <a16:creationId xmlns:a16="http://schemas.microsoft.com/office/drawing/2014/main" id="{CD5319BD-AE75-FB16-9309-10A179C427BC}"/>
              </a:ext>
            </a:extLst>
          </p:cNvPr>
          <p:cNvSpPr txBox="1">
            <a:spLocks/>
          </p:cNvSpPr>
          <p:nvPr userDrawn="1"/>
        </p:nvSpPr>
        <p:spPr>
          <a:xfrm>
            <a:off x="7634514" y="4337166"/>
            <a:ext cx="4357460" cy="739665"/>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2000" b="1" i="1" dirty="0">
                <a:solidFill>
                  <a:schemeClr val="bg1"/>
                </a:solidFill>
                <a:latin typeface="Open Sans" pitchFamily="2" charset="0"/>
                <a:ea typeface="Open Sans" pitchFamily="2" charset="0"/>
                <a:cs typeface="Open Sans" pitchFamily="2" charset="0"/>
              </a:rPr>
              <a:t>Tennessee Aviation </a:t>
            </a:r>
          </a:p>
          <a:p>
            <a:pPr marL="0" indent="0" algn="r">
              <a:buNone/>
            </a:pPr>
            <a:r>
              <a:rPr lang="en-US" sz="2000" b="1" i="1" dirty="0">
                <a:solidFill>
                  <a:schemeClr val="bg1"/>
                </a:solidFill>
                <a:latin typeface="Open Sans" pitchFamily="2" charset="0"/>
                <a:ea typeface="Open Sans" pitchFamily="2" charset="0"/>
                <a:cs typeface="Open Sans" pitchFamily="2" charset="0"/>
              </a:rPr>
              <a:t>Professionals Academy</a:t>
            </a:r>
          </a:p>
        </p:txBody>
      </p:sp>
      <p:sp>
        <p:nvSpPr>
          <p:cNvPr id="15" name="Text Placeholder 14">
            <a:extLst>
              <a:ext uri="{FF2B5EF4-FFF2-40B4-BE49-F238E27FC236}">
                <a16:creationId xmlns:a16="http://schemas.microsoft.com/office/drawing/2014/main" id="{5333A24F-DD74-48FC-1549-BCA6AAAA801C}"/>
              </a:ext>
            </a:extLst>
          </p:cNvPr>
          <p:cNvSpPr>
            <a:spLocks noGrp="1"/>
          </p:cNvSpPr>
          <p:nvPr>
            <p:ph type="body" sz="quarter" idx="11"/>
          </p:nvPr>
        </p:nvSpPr>
        <p:spPr>
          <a:xfrm>
            <a:off x="8142514" y="114301"/>
            <a:ext cx="3849460" cy="4108564"/>
          </a:xfrm>
        </p:spPr>
        <p:txBody>
          <a:bodyPr anchor="ctr"/>
          <a:lstStyle>
            <a:lvl1pPr algn="r">
              <a:defRPr sz="4000" b="1">
                <a:solidFill>
                  <a:schemeClr val="bg1"/>
                </a:solidFill>
              </a:defRPr>
            </a:lvl1pPr>
            <a:lvl2pPr>
              <a:defRPr sz="2800" b="1">
                <a:solidFill>
                  <a:schemeClr val="bg1"/>
                </a:solidFill>
              </a:defRPr>
            </a:lvl2pPr>
            <a:lvl3pPr>
              <a:defRPr sz="2800" b="1">
                <a:solidFill>
                  <a:schemeClr val="bg1"/>
                </a:solidFill>
              </a:defRPr>
            </a:lvl3pPr>
            <a:lvl4pPr>
              <a:defRPr sz="2800" b="1">
                <a:solidFill>
                  <a:schemeClr val="bg1"/>
                </a:solidFill>
              </a:defRPr>
            </a:lvl4pPr>
            <a:lvl5pPr>
              <a:defRPr sz="2800" b="1">
                <a:solidFill>
                  <a:schemeClr val="bg1"/>
                </a:solidFill>
              </a:defRPr>
            </a:lvl5pPr>
          </a:lstStyle>
          <a:p>
            <a:pPr lvl="0"/>
            <a:r>
              <a:rPr lang="en-US"/>
              <a:t>Click to edit Master text style</a:t>
            </a:r>
          </a:p>
        </p:txBody>
      </p:sp>
      <p:sp>
        <p:nvSpPr>
          <p:cNvPr id="13" name="Rectangle 12">
            <a:extLst>
              <a:ext uri="{FF2B5EF4-FFF2-40B4-BE49-F238E27FC236}">
                <a16:creationId xmlns:a16="http://schemas.microsoft.com/office/drawing/2014/main" id="{B9DCCC5D-5539-B741-B977-D81996717920}"/>
              </a:ext>
            </a:extLst>
          </p:cNvPr>
          <p:cNvSpPr/>
          <p:nvPr userDrawn="1"/>
        </p:nvSpPr>
        <p:spPr>
          <a:xfrm>
            <a:off x="7684408" y="-1"/>
            <a:ext cx="180975" cy="68580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7C64B5C-4587-E66D-4C08-3FA6CDF6E2CF}"/>
              </a:ext>
            </a:extLst>
          </p:cNvPr>
          <p:cNvSpPr/>
          <p:nvPr userDrawn="1"/>
        </p:nvSpPr>
        <p:spPr>
          <a:xfrm>
            <a:off x="-1" y="-1"/>
            <a:ext cx="7684407" cy="6858001"/>
          </a:xfrm>
          <a:prstGeom prst="rect">
            <a:avLst/>
          </a:pr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5DD89B42-EF44-65D3-DC22-559C40F45987}"/>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035951" y="5702934"/>
            <a:ext cx="2076450" cy="1040765"/>
          </a:xfrm>
          <a:prstGeom prst="rect">
            <a:avLst/>
          </a:prstGeom>
          <a:noFill/>
          <a:ln>
            <a:noFill/>
          </a:ln>
        </p:spPr>
      </p:pic>
    </p:spTree>
    <p:extLst>
      <p:ext uri="{BB962C8B-B14F-4D97-AF65-F5344CB8AC3E}">
        <p14:creationId xmlns:p14="http://schemas.microsoft.com/office/powerpoint/2010/main" val="3929579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10" name="Content Placeholder 2">
            <a:extLst>
              <a:ext uri="{FF2B5EF4-FFF2-40B4-BE49-F238E27FC236}">
                <a16:creationId xmlns:a16="http://schemas.microsoft.com/office/drawing/2014/main" id="{639D7E88-8A23-4877-B2A8-B7C7BAC0578B}"/>
              </a:ext>
            </a:extLst>
          </p:cNvPr>
          <p:cNvSpPr>
            <a:spLocks noGrp="1"/>
          </p:cNvSpPr>
          <p:nvPr>
            <p:ph sz="half" idx="1" hasCustomPrompt="1"/>
          </p:nvPr>
        </p:nvSpPr>
        <p:spPr>
          <a:xfrm>
            <a:off x="838200" y="1699403"/>
            <a:ext cx="5181600" cy="4260821"/>
          </a:xfrm>
        </p:spPr>
        <p:txBody>
          <a:bodyPr>
            <a:no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84263D38-170A-44B6-B1F4-F4B9631247A8}"/>
              </a:ext>
            </a:extLst>
          </p:cNvPr>
          <p:cNvSpPr>
            <a:spLocks noGrp="1"/>
          </p:cNvSpPr>
          <p:nvPr>
            <p:ph sz="half" idx="2" hasCustomPrompt="1"/>
          </p:nvPr>
        </p:nvSpPr>
        <p:spPr>
          <a:xfrm>
            <a:off x="6172200" y="1699402"/>
            <a:ext cx="5181600" cy="4260822"/>
          </a:xfrm>
        </p:spPr>
        <p:txBody>
          <a:bodyPr>
            <a:no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4AC82F02-2308-4639-83C8-0557C4A3527B}"/>
              </a:ext>
            </a:extLst>
          </p:cNvPr>
          <p:cNvSpPr>
            <a:spLocks noGrp="1"/>
          </p:cNvSpPr>
          <p:nvPr>
            <p:ph type="sldNum" sz="quarter" idx="10"/>
          </p:nvPr>
        </p:nvSpPr>
        <p:spPr>
          <a:xfrm>
            <a:off x="11353801" y="6345127"/>
            <a:ext cx="438150" cy="239823"/>
          </a:xfrm>
          <a:prstGeom prst="rect">
            <a:avLst/>
          </a:prstGeom>
        </p:spPr>
        <p:txBody>
          <a:bodyPr/>
          <a:lstStyle/>
          <a:p>
            <a:fld id="{3CD66FC5-BD9E-4EF9-BB17-AB2086BC0753}" type="slidenum">
              <a:rPr lang="en-US" smtClean="0"/>
              <a:t>‹#›</a:t>
            </a:fld>
            <a:endParaRPr lang="en-US" dirty="0"/>
          </a:p>
        </p:txBody>
      </p:sp>
    </p:spTree>
    <p:extLst>
      <p:ext uri="{BB962C8B-B14F-4D97-AF65-F5344CB8AC3E}">
        <p14:creationId xmlns:p14="http://schemas.microsoft.com/office/powerpoint/2010/main" val="28045736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hasCustomPrompt="1"/>
          </p:nvPr>
        </p:nvSpPr>
        <p:spPr>
          <a:xfrm>
            <a:off x="838200" y="1604513"/>
            <a:ext cx="10515600" cy="4355712"/>
          </a:xfrm>
          <a:prstGeom prst="rect">
            <a:avLst/>
          </a:prstGeom>
        </p:spPr>
        <p:txBody>
          <a:bodyPr vert="horz" lIns="91440" tIns="45720" rIns="91440" bIns="45720" rtlCol="0">
            <a:no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a:xfrm>
            <a:off x="11353801" y="6345127"/>
            <a:ext cx="438150" cy="239823"/>
          </a:xfrm>
          <a:prstGeom prst="rect">
            <a:avLst/>
          </a:prstGeom>
        </p:spPr>
        <p:txBody>
          <a:bodyPr/>
          <a:lstStyle>
            <a:lvl1pPr>
              <a:defRPr b="1"/>
            </a:lvl1pPr>
          </a:lstStyle>
          <a:p>
            <a:fld id="{3CD66FC5-BD9E-4EF9-BB17-AB2086BC0753}" type="slidenum">
              <a:rPr lang="en-US" smtClean="0"/>
              <a:pPr/>
              <a:t>‹#›</a:t>
            </a:fld>
            <a:endParaRPr lang="en-US" dirty="0"/>
          </a:p>
        </p:txBody>
      </p:sp>
    </p:spTree>
    <p:extLst>
      <p:ext uri="{BB962C8B-B14F-4D97-AF65-F5344CB8AC3E}">
        <p14:creationId xmlns:p14="http://schemas.microsoft.com/office/powerpoint/2010/main" val="669721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a:xfrm>
            <a:off x="1278006" y="198869"/>
            <a:ext cx="10913992" cy="1155468"/>
          </a:xfrm>
        </p:spPr>
        <p:txBody>
          <a:bodyPr/>
          <a:lstStyle>
            <a:lvl1pPr>
              <a:defRPr>
                <a:solidFill>
                  <a:schemeClr val="accent1"/>
                </a:solidFill>
              </a:defRPr>
            </a:lvl1p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hasCustomPrompt="1"/>
          </p:nvPr>
        </p:nvSpPr>
        <p:spPr>
          <a:xfrm>
            <a:off x="838200" y="1604513"/>
            <a:ext cx="10515600" cy="4355712"/>
          </a:xfrm>
          <a:prstGeom prst="rect">
            <a:avLst/>
          </a:prstGeom>
        </p:spPr>
        <p:txBody>
          <a:bodyPr vert="horz" lIns="91440" tIns="45720" rIns="91440" bIns="45720" rtlCol="0">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a:xfrm>
            <a:off x="11353801" y="6345127"/>
            <a:ext cx="438150" cy="239823"/>
          </a:xfrm>
          <a:prstGeom prst="rect">
            <a:avLst/>
          </a:prstGeom>
        </p:spPr>
        <p:txBody>
          <a:bodyPr/>
          <a:lstStyle/>
          <a:p>
            <a:fld id="{3CD66FC5-BD9E-4EF9-BB17-AB2086BC0753}" type="slidenum">
              <a:rPr lang="en-US" smtClean="0"/>
              <a:t>‹#›</a:t>
            </a:fld>
            <a:endParaRPr lang="en-US" dirty="0"/>
          </a:p>
        </p:txBody>
      </p:sp>
    </p:spTree>
    <p:extLst>
      <p:ext uri="{BB962C8B-B14F-4D97-AF65-F5344CB8AC3E}">
        <p14:creationId xmlns:p14="http://schemas.microsoft.com/office/powerpoint/2010/main" val="5274133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a:xfrm>
            <a:off x="11353801" y="6345127"/>
            <a:ext cx="438150" cy="239823"/>
          </a:xfrm>
          <a:prstGeom prst="rect">
            <a:avLst/>
          </a:prstGeom>
        </p:spPr>
        <p:txBody>
          <a:bodyPr/>
          <a:lstStyle/>
          <a:p>
            <a:fld id="{3CD66FC5-BD9E-4EF9-BB17-AB2086BC0753}" type="slidenum">
              <a:rPr lang="en-US" smtClean="0"/>
              <a:t>‹#›</a:t>
            </a:fld>
            <a:endParaRPr lang="en-US" dirty="0"/>
          </a:p>
        </p:txBody>
      </p:sp>
    </p:spTree>
    <p:extLst>
      <p:ext uri="{BB962C8B-B14F-4D97-AF65-F5344CB8AC3E}">
        <p14:creationId xmlns:p14="http://schemas.microsoft.com/office/powerpoint/2010/main" val="1063500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599FA5-07A6-4088-9268-BEFE647314FF}"/>
              </a:ext>
            </a:extLst>
          </p:cNvPr>
          <p:cNvSpPr>
            <a:spLocks noGrp="1"/>
          </p:cNvSpPr>
          <p:nvPr>
            <p:ph type="sldNum" sz="quarter" idx="10"/>
          </p:nvPr>
        </p:nvSpPr>
        <p:spPr>
          <a:xfrm>
            <a:off x="11353801" y="6345127"/>
            <a:ext cx="438150" cy="239823"/>
          </a:xfrm>
          <a:prstGeom prst="rect">
            <a:avLst/>
          </a:prstGeom>
        </p:spPr>
        <p:txBody>
          <a:bodyPr/>
          <a:lstStyle/>
          <a:p>
            <a:fld id="{3CD66FC5-BD9E-4EF9-BB17-AB2086BC0753}" type="slidenum">
              <a:rPr lang="en-US" smtClean="0"/>
              <a:t>‹#›</a:t>
            </a:fld>
            <a:endParaRPr lang="en-US" dirty="0"/>
          </a:p>
        </p:txBody>
      </p:sp>
    </p:spTree>
    <p:extLst>
      <p:ext uri="{BB962C8B-B14F-4D97-AF65-F5344CB8AC3E}">
        <p14:creationId xmlns:p14="http://schemas.microsoft.com/office/powerpoint/2010/main" val="313787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1" name="Graphic 6">
            <a:extLst>
              <a:ext uri="{FF2B5EF4-FFF2-40B4-BE49-F238E27FC236}">
                <a16:creationId xmlns:a16="http://schemas.microsoft.com/office/drawing/2014/main" id="{E17A89DC-80B8-3751-FD8D-06E94C3DC16D}"/>
              </a:ext>
            </a:extLst>
          </p:cNvPr>
          <p:cNvGrpSpPr/>
          <p:nvPr userDrawn="1"/>
        </p:nvGrpSpPr>
        <p:grpSpPr>
          <a:xfrm>
            <a:off x="-6719680" y="-5936024"/>
            <a:ext cx="22512130" cy="17320348"/>
            <a:chOff x="-10575774" y="-8481311"/>
            <a:chExt cx="28028886" cy="21564820"/>
          </a:xfrm>
          <a:noFill/>
        </p:grpSpPr>
        <p:grpSp>
          <p:nvGrpSpPr>
            <p:cNvPr id="142" name="Graphic 6">
              <a:extLst>
                <a:ext uri="{FF2B5EF4-FFF2-40B4-BE49-F238E27FC236}">
                  <a16:creationId xmlns:a16="http://schemas.microsoft.com/office/drawing/2014/main" id="{727F0A16-C350-8145-ABFE-E9E15CB2ECCA}"/>
                </a:ext>
              </a:extLst>
            </p:cNvPr>
            <p:cNvGrpSpPr/>
            <p:nvPr/>
          </p:nvGrpSpPr>
          <p:grpSpPr>
            <a:xfrm>
              <a:off x="-10575774" y="-5051768"/>
              <a:ext cx="8654659" cy="8654657"/>
              <a:chOff x="-10575774" y="-5051768"/>
              <a:chExt cx="8654659" cy="8654657"/>
            </a:xfrm>
            <a:noFill/>
          </p:grpSpPr>
          <p:sp>
            <p:nvSpPr>
              <p:cNvPr id="247" name="Freeform: Shape 246">
                <a:extLst>
                  <a:ext uri="{FF2B5EF4-FFF2-40B4-BE49-F238E27FC236}">
                    <a16:creationId xmlns:a16="http://schemas.microsoft.com/office/drawing/2014/main" id="{469E19C8-2A8A-A22D-2405-A1A3082890FB}"/>
                  </a:ext>
                </a:extLst>
              </p:cNvPr>
              <p:cNvSpPr/>
              <p:nvPr/>
            </p:nvSpPr>
            <p:spPr>
              <a:xfrm>
                <a:off x="-7291312" y="-1767308"/>
                <a:ext cx="2085736" cy="2085736"/>
              </a:xfrm>
              <a:custGeom>
                <a:avLst/>
                <a:gdLst>
                  <a:gd name="connsiteX0" fmla="*/ 2085737 w 2085736"/>
                  <a:gd name="connsiteY0" fmla="*/ 1042868 h 2085736"/>
                  <a:gd name="connsiteX1" fmla="*/ 1042868 w 2085736"/>
                  <a:gd name="connsiteY1" fmla="*/ 2085736 h 2085736"/>
                  <a:gd name="connsiteX2" fmla="*/ 0 w 2085736"/>
                  <a:gd name="connsiteY2" fmla="*/ 1042868 h 2085736"/>
                  <a:gd name="connsiteX3" fmla="*/ 1042868 w 2085736"/>
                  <a:gd name="connsiteY3" fmla="*/ 0 h 2085736"/>
                  <a:gd name="connsiteX4" fmla="*/ 2085737 w 2085736"/>
                  <a:gd name="connsiteY4" fmla="*/ 1042868 h 2085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5736" h="2085736">
                    <a:moveTo>
                      <a:pt x="2085737" y="1042868"/>
                    </a:moveTo>
                    <a:cubicBezTo>
                      <a:pt x="2085737" y="1618828"/>
                      <a:pt x="1618829" y="2085736"/>
                      <a:pt x="1042868" y="2085736"/>
                    </a:cubicBezTo>
                    <a:cubicBezTo>
                      <a:pt x="466908" y="2085736"/>
                      <a:pt x="0" y="1618828"/>
                      <a:pt x="0" y="1042868"/>
                    </a:cubicBezTo>
                    <a:cubicBezTo>
                      <a:pt x="0" y="466908"/>
                      <a:pt x="466908" y="0"/>
                      <a:pt x="1042868" y="0"/>
                    </a:cubicBezTo>
                    <a:cubicBezTo>
                      <a:pt x="1618829" y="0"/>
                      <a:pt x="2085737" y="466908"/>
                      <a:pt x="2085737" y="1042868"/>
                    </a:cubicBezTo>
                    <a:close/>
                  </a:path>
                </a:pathLst>
              </a:custGeom>
              <a:noFill/>
              <a:ln w="17952" cap="flat">
                <a:solidFill>
                  <a:schemeClr val="bg1">
                    <a:lumMod val="95000"/>
                    <a:alpha val="40000"/>
                  </a:schemeClr>
                </a:solidFill>
                <a:prstDash val="solid"/>
                <a:miter/>
              </a:ln>
            </p:spPr>
            <p:txBody>
              <a:bodyPr rtlCol="0" anchor="ctr"/>
              <a:lstStyle/>
              <a:p>
                <a:endParaRPr lang="en-US" dirty="0"/>
              </a:p>
            </p:txBody>
          </p:sp>
          <p:sp>
            <p:nvSpPr>
              <p:cNvPr id="248" name="Freeform: Shape 247">
                <a:extLst>
                  <a:ext uri="{FF2B5EF4-FFF2-40B4-BE49-F238E27FC236}">
                    <a16:creationId xmlns:a16="http://schemas.microsoft.com/office/drawing/2014/main" id="{CF79583D-8044-263E-245F-390659C1DBE0}"/>
                  </a:ext>
                </a:extLst>
              </p:cNvPr>
              <p:cNvSpPr/>
              <p:nvPr/>
            </p:nvSpPr>
            <p:spPr>
              <a:xfrm>
                <a:off x="-7428135" y="-1904130"/>
                <a:ext cx="2359382" cy="2359381"/>
              </a:xfrm>
              <a:custGeom>
                <a:avLst/>
                <a:gdLst>
                  <a:gd name="connsiteX0" fmla="*/ 2359383 w 2359382"/>
                  <a:gd name="connsiteY0" fmla="*/ 1179691 h 2359381"/>
                  <a:gd name="connsiteX1" fmla="*/ 1179691 w 2359382"/>
                  <a:gd name="connsiteY1" fmla="*/ 2359382 h 2359381"/>
                  <a:gd name="connsiteX2" fmla="*/ 0 w 2359382"/>
                  <a:gd name="connsiteY2" fmla="*/ 1179691 h 2359381"/>
                  <a:gd name="connsiteX3" fmla="*/ 1179691 w 2359382"/>
                  <a:gd name="connsiteY3" fmla="*/ 0 h 2359381"/>
                  <a:gd name="connsiteX4" fmla="*/ 2359383 w 2359382"/>
                  <a:gd name="connsiteY4" fmla="*/ 1179691 h 2359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9382" h="2359381">
                    <a:moveTo>
                      <a:pt x="2359383" y="1179691"/>
                    </a:moveTo>
                    <a:cubicBezTo>
                      <a:pt x="2359383" y="1831216"/>
                      <a:pt x="1831217" y="2359382"/>
                      <a:pt x="1179691" y="2359382"/>
                    </a:cubicBezTo>
                    <a:cubicBezTo>
                      <a:pt x="528166" y="2359382"/>
                      <a:pt x="0" y="1831216"/>
                      <a:pt x="0" y="1179691"/>
                    </a:cubicBezTo>
                    <a:cubicBezTo>
                      <a:pt x="0" y="528166"/>
                      <a:pt x="528166" y="0"/>
                      <a:pt x="1179691" y="0"/>
                    </a:cubicBezTo>
                    <a:cubicBezTo>
                      <a:pt x="1831217" y="0"/>
                      <a:pt x="2359383" y="528165"/>
                      <a:pt x="2359383" y="1179691"/>
                    </a:cubicBezTo>
                    <a:close/>
                  </a:path>
                </a:pathLst>
              </a:custGeom>
              <a:noFill/>
              <a:ln w="17952" cap="flat">
                <a:solidFill>
                  <a:schemeClr val="bg1">
                    <a:lumMod val="95000"/>
                    <a:alpha val="40000"/>
                  </a:schemeClr>
                </a:solidFill>
                <a:prstDash val="solid"/>
                <a:miter/>
              </a:ln>
            </p:spPr>
            <p:txBody>
              <a:bodyPr rtlCol="0" anchor="ctr"/>
              <a:lstStyle/>
              <a:p>
                <a:endParaRPr lang="en-US" dirty="0"/>
              </a:p>
            </p:txBody>
          </p:sp>
          <p:sp>
            <p:nvSpPr>
              <p:cNvPr id="249" name="Freeform: Shape 248">
                <a:extLst>
                  <a:ext uri="{FF2B5EF4-FFF2-40B4-BE49-F238E27FC236}">
                    <a16:creationId xmlns:a16="http://schemas.microsoft.com/office/drawing/2014/main" id="{9AFE8092-5AAD-B434-A495-95F8C36A64CC}"/>
                  </a:ext>
                </a:extLst>
              </p:cNvPr>
              <p:cNvSpPr/>
              <p:nvPr/>
            </p:nvSpPr>
            <p:spPr>
              <a:xfrm>
                <a:off x="-7564958" y="-2040953"/>
                <a:ext cx="2633027" cy="2633026"/>
              </a:xfrm>
              <a:custGeom>
                <a:avLst/>
                <a:gdLst>
                  <a:gd name="connsiteX0" fmla="*/ 2633028 w 2633027"/>
                  <a:gd name="connsiteY0" fmla="*/ 1316513 h 2633026"/>
                  <a:gd name="connsiteX1" fmla="*/ 1316514 w 2633027"/>
                  <a:gd name="connsiteY1" fmla="*/ 2633027 h 2633026"/>
                  <a:gd name="connsiteX2" fmla="*/ 0 w 2633027"/>
                  <a:gd name="connsiteY2" fmla="*/ 1316513 h 2633026"/>
                  <a:gd name="connsiteX3" fmla="*/ 1316514 w 2633027"/>
                  <a:gd name="connsiteY3" fmla="*/ 0 h 2633026"/>
                  <a:gd name="connsiteX4" fmla="*/ 2633028 w 2633027"/>
                  <a:gd name="connsiteY4" fmla="*/ 1316513 h 2633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3027" h="2633026">
                    <a:moveTo>
                      <a:pt x="2633028" y="1316513"/>
                    </a:moveTo>
                    <a:cubicBezTo>
                      <a:pt x="2633028" y="2043604"/>
                      <a:pt x="2043604" y="2633027"/>
                      <a:pt x="1316514" y="2633027"/>
                    </a:cubicBezTo>
                    <a:cubicBezTo>
                      <a:pt x="589423" y="2633027"/>
                      <a:pt x="0" y="2043604"/>
                      <a:pt x="0" y="1316513"/>
                    </a:cubicBezTo>
                    <a:cubicBezTo>
                      <a:pt x="0" y="589423"/>
                      <a:pt x="589423" y="0"/>
                      <a:pt x="1316514" y="0"/>
                    </a:cubicBezTo>
                    <a:cubicBezTo>
                      <a:pt x="2043604" y="0"/>
                      <a:pt x="2633028" y="589423"/>
                      <a:pt x="2633028" y="1316513"/>
                    </a:cubicBezTo>
                    <a:close/>
                  </a:path>
                </a:pathLst>
              </a:custGeom>
              <a:noFill/>
              <a:ln w="17952" cap="flat">
                <a:solidFill>
                  <a:schemeClr val="bg1">
                    <a:lumMod val="95000"/>
                    <a:alpha val="40000"/>
                  </a:schemeClr>
                </a:solidFill>
                <a:prstDash val="solid"/>
                <a:miter/>
              </a:ln>
            </p:spPr>
            <p:txBody>
              <a:bodyPr rtlCol="0" anchor="ctr"/>
              <a:lstStyle/>
              <a:p>
                <a:endParaRPr lang="en-US" dirty="0"/>
              </a:p>
            </p:txBody>
          </p:sp>
          <p:sp>
            <p:nvSpPr>
              <p:cNvPr id="250" name="Freeform: Shape 249">
                <a:extLst>
                  <a:ext uri="{FF2B5EF4-FFF2-40B4-BE49-F238E27FC236}">
                    <a16:creationId xmlns:a16="http://schemas.microsoft.com/office/drawing/2014/main" id="{136FCCF0-312E-0BAD-69F3-112200649F75}"/>
                  </a:ext>
                </a:extLst>
              </p:cNvPr>
              <p:cNvSpPr/>
              <p:nvPr/>
            </p:nvSpPr>
            <p:spPr>
              <a:xfrm>
                <a:off x="-7701780" y="-2177775"/>
                <a:ext cx="2906672" cy="2906672"/>
              </a:xfrm>
              <a:custGeom>
                <a:avLst/>
                <a:gdLst>
                  <a:gd name="connsiteX0" fmla="*/ 2906673 w 2906672"/>
                  <a:gd name="connsiteY0" fmla="*/ 1453336 h 2906672"/>
                  <a:gd name="connsiteX1" fmla="*/ 1453336 w 2906672"/>
                  <a:gd name="connsiteY1" fmla="*/ 2906672 h 2906672"/>
                  <a:gd name="connsiteX2" fmla="*/ 0 w 2906672"/>
                  <a:gd name="connsiteY2" fmla="*/ 1453336 h 2906672"/>
                  <a:gd name="connsiteX3" fmla="*/ 1453336 w 2906672"/>
                  <a:gd name="connsiteY3" fmla="*/ 0 h 2906672"/>
                  <a:gd name="connsiteX4" fmla="*/ 2906673 w 2906672"/>
                  <a:gd name="connsiteY4" fmla="*/ 1453336 h 290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6672" h="2906672">
                    <a:moveTo>
                      <a:pt x="2906673" y="1453336"/>
                    </a:moveTo>
                    <a:cubicBezTo>
                      <a:pt x="2906673" y="2255992"/>
                      <a:pt x="2255992" y="2906672"/>
                      <a:pt x="1453336" y="2906672"/>
                    </a:cubicBezTo>
                    <a:cubicBezTo>
                      <a:pt x="650681" y="2906672"/>
                      <a:pt x="0" y="2255992"/>
                      <a:pt x="0" y="1453336"/>
                    </a:cubicBezTo>
                    <a:cubicBezTo>
                      <a:pt x="0" y="650681"/>
                      <a:pt x="650681" y="0"/>
                      <a:pt x="1453336" y="0"/>
                    </a:cubicBezTo>
                    <a:cubicBezTo>
                      <a:pt x="2255992" y="0"/>
                      <a:pt x="2906673" y="650681"/>
                      <a:pt x="2906673" y="1453336"/>
                    </a:cubicBezTo>
                    <a:close/>
                  </a:path>
                </a:pathLst>
              </a:custGeom>
              <a:noFill/>
              <a:ln w="17952" cap="flat">
                <a:solidFill>
                  <a:schemeClr val="bg1">
                    <a:lumMod val="95000"/>
                    <a:alpha val="40000"/>
                  </a:schemeClr>
                </a:solidFill>
                <a:prstDash val="solid"/>
                <a:miter/>
              </a:ln>
            </p:spPr>
            <p:txBody>
              <a:bodyPr rtlCol="0" anchor="ctr"/>
              <a:lstStyle/>
              <a:p>
                <a:endParaRPr lang="en-US" dirty="0"/>
              </a:p>
            </p:txBody>
          </p:sp>
          <p:sp>
            <p:nvSpPr>
              <p:cNvPr id="251" name="Freeform: Shape 250">
                <a:extLst>
                  <a:ext uri="{FF2B5EF4-FFF2-40B4-BE49-F238E27FC236}">
                    <a16:creationId xmlns:a16="http://schemas.microsoft.com/office/drawing/2014/main" id="{F28E69A9-830A-20CE-2AC4-5BAECE707F1B}"/>
                  </a:ext>
                </a:extLst>
              </p:cNvPr>
              <p:cNvSpPr/>
              <p:nvPr/>
            </p:nvSpPr>
            <p:spPr>
              <a:xfrm>
                <a:off x="-7838603" y="-2314598"/>
                <a:ext cx="3180317" cy="3180317"/>
              </a:xfrm>
              <a:custGeom>
                <a:avLst/>
                <a:gdLst>
                  <a:gd name="connsiteX0" fmla="*/ 3180318 w 3180317"/>
                  <a:gd name="connsiteY0" fmla="*/ 1590159 h 3180317"/>
                  <a:gd name="connsiteX1" fmla="*/ 1590159 w 3180317"/>
                  <a:gd name="connsiteY1" fmla="*/ 3180317 h 3180317"/>
                  <a:gd name="connsiteX2" fmla="*/ 0 w 3180317"/>
                  <a:gd name="connsiteY2" fmla="*/ 1590159 h 3180317"/>
                  <a:gd name="connsiteX3" fmla="*/ 1590159 w 3180317"/>
                  <a:gd name="connsiteY3" fmla="*/ 0 h 3180317"/>
                  <a:gd name="connsiteX4" fmla="*/ 3180318 w 3180317"/>
                  <a:gd name="connsiteY4" fmla="*/ 1590159 h 3180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0317" h="3180317">
                    <a:moveTo>
                      <a:pt x="3180318" y="1590159"/>
                    </a:moveTo>
                    <a:cubicBezTo>
                      <a:pt x="3180318" y="2468379"/>
                      <a:pt x="2468380" y="3180317"/>
                      <a:pt x="1590159" y="3180317"/>
                    </a:cubicBezTo>
                    <a:cubicBezTo>
                      <a:pt x="711938" y="3180317"/>
                      <a:pt x="0" y="2468379"/>
                      <a:pt x="0" y="1590159"/>
                    </a:cubicBezTo>
                    <a:cubicBezTo>
                      <a:pt x="0" y="711938"/>
                      <a:pt x="711938" y="0"/>
                      <a:pt x="1590159" y="0"/>
                    </a:cubicBezTo>
                    <a:cubicBezTo>
                      <a:pt x="2468380" y="0"/>
                      <a:pt x="3180318" y="711938"/>
                      <a:pt x="3180318" y="1590159"/>
                    </a:cubicBezTo>
                    <a:close/>
                  </a:path>
                </a:pathLst>
              </a:custGeom>
              <a:noFill/>
              <a:ln w="17952" cap="flat">
                <a:solidFill>
                  <a:schemeClr val="bg1">
                    <a:lumMod val="95000"/>
                    <a:alpha val="40000"/>
                  </a:schemeClr>
                </a:solidFill>
                <a:prstDash val="solid"/>
                <a:miter/>
              </a:ln>
            </p:spPr>
            <p:txBody>
              <a:bodyPr rtlCol="0" anchor="ctr"/>
              <a:lstStyle/>
              <a:p>
                <a:endParaRPr lang="en-US" dirty="0"/>
              </a:p>
            </p:txBody>
          </p:sp>
          <p:sp>
            <p:nvSpPr>
              <p:cNvPr id="252" name="Freeform: Shape 251">
                <a:extLst>
                  <a:ext uri="{FF2B5EF4-FFF2-40B4-BE49-F238E27FC236}">
                    <a16:creationId xmlns:a16="http://schemas.microsoft.com/office/drawing/2014/main" id="{DB33032A-7903-4077-840E-06FEADA017A2}"/>
                  </a:ext>
                </a:extLst>
              </p:cNvPr>
              <p:cNvSpPr/>
              <p:nvPr/>
            </p:nvSpPr>
            <p:spPr>
              <a:xfrm>
                <a:off x="-7975426" y="-2451421"/>
                <a:ext cx="3453963" cy="3453962"/>
              </a:xfrm>
              <a:custGeom>
                <a:avLst/>
                <a:gdLst>
                  <a:gd name="connsiteX0" fmla="*/ 3453963 w 3453963"/>
                  <a:gd name="connsiteY0" fmla="*/ 1726981 h 3453962"/>
                  <a:gd name="connsiteX1" fmla="*/ 1726982 w 3453963"/>
                  <a:gd name="connsiteY1" fmla="*/ 3453962 h 3453962"/>
                  <a:gd name="connsiteX2" fmla="*/ 0 w 3453963"/>
                  <a:gd name="connsiteY2" fmla="*/ 1726981 h 3453962"/>
                  <a:gd name="connsiteX3" fmla="*/ 1726982 w 3453963"/>
                  <a:gd name="connsiteY3" fmla="*/ 0 h 3453962"/>
                  <a:gd name="connsiteX4" fmla="*/ 3453963 w 3453963"/>
                  <a:gd name="connsiteY4" fmla="*/ 1726981 h 3453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3963" h="3453962">
                    <a:moveTo>
                      <a:pt x="3453963" y="1726981"/>
                    </a:moveTo>
                    <a:cubicBezTo>
                      <a:pt x="3453963" y="2680767"/>
                      <a:pt x="2680767" y="3453962"/>
                      <a:pt x="1726982" y="3453962"/>
                    </a:cubicBezTo>
                    <a:cubicBezTo>
                      <a:pt x="773196" y="3453962"/>
                      <a:pt x="0" y="2680767"/>
                      <a:pt x="0" y="1726981"/>
                    </a:cubicBezTo>
                    <a:cubicBezTo>
                      <a:pt x="0" y="773196"/>
                      <a:pt x="773196" y="0"/>
                      <a:pt x="1726982" y="0"/>
                    </a:cubicBezTo>
                    <a:cubicBezTo>
                      <a:pt x="2680767" y="0"/>
                      <a:pt x="3453963" y="773196"/>
                      <a:pt x="3453963" y="1726981"/>
                    </a:cubicBezTo>
                    <a:close/>
                  </a:path>
                </a:pathLst>
              </a:custGeom>
              <a:noFill/>
              <a:ln w="17952" cap="flat">
                <a:solidFill>
                  <a:schemeClr val="bg1">
                    <a:lumMod val="95000"/>
                    <a:alpha val="40000"/>
                  </a:schemeClr>
                </a:solidFill>
                <a:prstDash val="solid"/>
                <a:miter/>
              </a:ln>
            </p:spPr>
            <p:txBody>
              <a:bodyPr rtlCol="0" anchor="ctr"/>
              <a:lstStyle/>
              <a:p>
                <a:endParaRPr lang="en-US" dirty="0"/>
              </a:p>
            </p:txBody>
          </p:sp>
          <p:sp>
            <p:nvSpPr>
              <p:cNvPr id="253" name="Freeform: Shape 252">
                <a:extLst>
                  <a:ext uri="{FF2B5EF4-FFF2-40B4-BE49-F238E27FC236}">
                    <a16:creationId xmlns:a16="http://schemas.microsoft.com/office/drawing/2014/main" id="{07EEA143-1881-F659-AA2F-C8D3DF79C22E}"/>
                  </a:ext>
                </a:extLst>
              </p:cNvPr>
              <p:cNvSpPr/>
              <p:nvPr/>
            </p:nvSpPr>
            <p:spPr>
              <a:xfrm>
                <a:off x="-8112428" y="-2588423"/>
                <a:ext cx="3727967" cy="3727966"/>
              </a:xfrm>
              <a:custGeom>
                <a:avLst/>
                <a:gdLst>
                  <a:gd name="connsiteX0" fmla="*/ 3727968 w 3727967"/>
                  <a:gd name="connsiteY0" fmla="*/ 1863983 h 3727966"/>
                  <a:gd name="connsiteX1" fmla="*/ 1863984 w 3727967"/>
                  <a:gd name="connsiteY1" fmla="*/ 3727967 h 3727966"/>
                  <a:gd name="connsiteX2" fmla="*/ 0 w 3727967"/>
                  <a:gd name="connsiteY2" fmla="*/ 1863983 h 3727966"/>
                  <a:gd name="connsiteX3" fmla="*/ 1863984 w 3727967"/>
                  <a:gd name="connsiteY3" fmla="*/ 0 h 3727966"/>
                  <a:gd name="connsiteX4" fmla="*/ 3727968 w 3727967"/>
                  <a:gd name="connsiteY4" fmla="*/ 1863983 h 37279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7967" h="3727966">
                    <a:moveTo>
                      <a:pt x="3727968" y="1863983"/>
                    </a:moveTo>
                    <a:cubicBezTo>
                      <a:pt x="3727968" y="2893433"/>
                      <a:pt x="2893434" y="3727967"/>
                      <a:pt x="1863984" y="3727967"/>
                    </a:cubicBezTo>
                    <a:cubicBezTo>
                      <a:pt x="834534" y="3727967"/>
                      <a:pt x="0" y="2893433"/>
                      <a:pt x="0" y="1863983"/>
                    </a:cubicBezTo>
                    <a:cubicBezTo>
                      <a:pt x="0" y="834534"/>
                      <a:pt x="834534" y="0"/>
                      <a:pt x="1863984" y="0"/>
                    </a:cubicBezTo>
                    <a:cubicBezTo>
                      <a:pt x="2893434" y="0"/>
                      <a:pt x="3727968" y="834534"/>
                      <a:pt x="3727968" y="1863983"/>
                    </a:cubicBezTo>
                    <a:close/>
                  </a:path>
                </a:pathLst>
              </a:custGeom>
              <a:noFill/>
              <a:ln w="17952" cap="flat">
                <a:solidFill>
                  <a:schemeClr val="bg1">
                    <a:lumMod val="95000"/>
                    <a:alpha val="40000"/>
                  </a:schemeClr>
                </a:solidFill>
                <a:prstDash val="solid"/>
                <a:miter/>
              </a:ln>
            </p:spPr>
            <p:txBody>
              <a:bodyPr rtlCol="0" anchor="ctr"/>
              <a:lstStyle/>
              <a:p>
                <a:endParaRPr lang="en-US" dirty="0"/>
              </a:p>
            </p:txBody>
          </p:sp>
          <p:sp>
            <p:nvSpPr>
              <p:cNvPr id="254" name="Freeform: Shape 253">
                <a:extLst>
                  <a:ext uri="{FF2B5EF4-FFF2-40B4-BE49-F238E27FC236}">
                    <a16:creationId xmlns:a16="http://schemas.microsoft.com/office/drawing/2014/main" id="{4ED1BBF0-81DD-13DC-3FE5-D1B6E5717C8D}"/>
                  </a:ext>
                </a:extLst>
              </p:cNvPr>
              <p:cNvSpPr/>
              <p:nvPr/>
            </p:nvSpPr>
            <p:spPr>
              <a:xfrm>
                <a:off x="-8249250" y="-2725245"/>
                <a:ext cx="4001612" cy="4001611"/>
              </a:xfrm>
              <a:custGeom>
                <a:avLst/>
                <a:gdLst>
                  <a:gd name="connsiteX0" fmla="*/ 4001613 w 4001612"/>
                  <a:gd name="connsiteY0" fmla="*/ 2000806 h 4001611"/>
                  <a:gd name="connsiteX1" fmla="*/ 2000806 w 4001612"/>
                  <a:gd name="connsiteY1" fmla="*/ 4001612 h 4001611"/>
                  <a:gd name="connsiteX2" fmla="*/ 0 w 4001612"/>
                  <a:gd name="connsiteY2" fmla="*/ 2000806 h 4001611"/>
                  <a:gd name="connsiteX3" fmla="*/ 2000806 w 4001612"/>
                  <a:gd name="connsiteY3" fmla="*/ 0 h 4001611"/>
                  <a:gd name="connsiteX4" fmla="*/ 4001613 w 4001612"/>
                  <a:gd name="connsiteY4" fmla="*/ 2000806 h 4001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1612" h="4001611">
                    <a:moveTo>
                      <a:pt x="4001613" y="2000806"/>
                    </a:moveTo>
                    <a:cubicBezTo>
                      <a:pt x="4001613" y="3105820"/>
                      <a:pt x="3105821" y="4001612"/>
                      <a:pt x="2000806" y="4001612"/>
                    </a:cubicBezTo>
                    <a:cubicBezTo>
                      <a:pt x="895792" y="4001612"/>
                      <a:pt x="0" y="3105820"/>
                      <a:pt x="0" y="2000806"/>
                    </a:cubicBezTo>
                    <a:cubicBezTo>
                      <a:pt x="0" y="895792"/>
                      <a:pt x="895792" y="0"/>
                      <a:pt x="2000806" y="0"/>
                    </a:cubicBezTo>
                    <a:cubicBezTo>
                      <a:pt x="3105821" y="0"/>
                      <a:pt x="4001613" y="895792"/>
                      <a:pt x="4001613" y="2000806"/>
                    </a:cubicBezTo>
                    <a:close/>
                  </a:path>
                </a:pathLst>
              </a:custGeom>
              <a:noFill/>
              <a:ln w="17952" cap="flat">
                <a:solidFill>
                  <a:schemeClr val="bg1">
                    <a:lumMod val="95000"/>
                    <a:alpha val="40000"/>
                  </a:schemeClr>
                </a:solidFill>
                <a:prstDash val="solid"/>
                <a:miter/>
              </a:ln>
            </p:spPr>
            <p:txBody>
              <a:bodyPr rtlCol="0" anchor="ctr"/>
              <a:lstStyle/>
              <a:p>
                <a:endParaRPr lang="en-US" dirty="0"/>
              </a:p>
            </p:txBody>
          </p:sp>
          <p:sp>
            <p:nvSpPr>
              <p:cNvPr id="255" name="Freeform: Shape 254">
                <a:extLst>
                  <a:ext uri="{FF2B5EF4-FFF2-40B4-BE49-F238E27FC236}">
                    <a16:creationId xmlns:a16="http://schemas.microsoft.com/office/drawing/2014/main" id="{C48D41D7-CD3B-5A12-C147-3557132E8E6E}"/>
                  </a:ext>
                </a:extLst>
              </p:cNvPr>
              <p:cNvSpPr/>
              <p:nvPr/>
            </p:nvSpPr>
            <p:spPr>
              <a:xfrm>
                <a:off x="-8386073" y="-2862068"/>
                <a:ext cx="4275258" cy="4275257"/>
              </a:xfrm>
              <a:custGeom>
                <a:avLst/>
                <a:gdLst>
                  <a:gd name="connsiteX0" fmla="*/ 4275258 w 4275258"/>
                  <a:gd name="connsiteY0" fmla="*/ 2137629 h 4275257"/>
                  <a:gd name="connsiteX1" fmla="*/ 2137629 w 4275258"/>
                  <a:gd name="connsiteY1" fmla="*/ 4275257 h 4275257"/>
                  <a:gd name="connsiteX2" fmla="*/ 0 w 4275258"/>
                  <a:gd name="connsiteY2" fmla="*/ 2137629 h 4275257"/>
                  <a:gd name="connsiteX3" fmla="*/ 2137629 w 4275258"/>
                  <a:gd name="connsiteY3" fmla="*/ 0 h 4275257"/>
                  <a:gd name="connsiteX4" fmla="*/ 4275258 w 4275258"/>
                  <a:gd name="connsiteY4" fmla="*/ 2137629 h 4275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75258" h="4275257">
                    <a:moveTo>
                      <a:pt x="4275258" y="2137629"/>
                    </a:moveTo>
                    <a:cubicBezTo>
                      <a:pt x="4275258" y="3318208"/>
                      <a:pt x="3318209" y="4275257"/>
                      <a:pt x="2137629" y="4275257"/>
                    </a:cubicBezTo>
                    <a:cubicBezTo>
                      <a:pt x="957049" y="4275257"/>
                      <a:pt x="0" y="3318208"/>
                      <a:pt x="0" y="2137629"/>
                    </a:cubicBezTo>
                    <a:cubicBezTo>
                      <a:pt x="0" y="957049"/>
                      <a:pt x="957049" y="0"/>
                      <a:pt x="2137629" y="0"/>
                    </a:cubicBezTo>
                    <a:cubicBezTo>
                      <a:pt x="3318209" y="0"/>
                      <a:pt x="4275258" y="957049"/>
                      <a:pt x="4275258" y="2137629"/>
                    </a:cubicBezTo>
                    <a:close/>
                  </a:path>
                </a:pathLst>
              </a:custGeom>
              <a:noFill/>
              <a:ln w="17952" cap="flat">
                <a:solidFill>
                  <a:schemeClr val="bg1">
                    <a:lumMod val="95000"/>
                    <a:alpha val="40000"/>
                  </a:schemeClr>
                </a:solidFill>
                <a:prstDash val="solid"/>
                <a:miter/>
              </a:ln>
            </p:spPr>
            <p:txBody>
              <a:bodyPr rtlCol="0" anchor="ctr"/>
              <a:lstStyle/>
              <a:p>
                <a:endParaRPr lang="en-US" dirty="0"/>
              </a:p>
            </p:txBody>
          </p:sp>
          <p:sp>
            <p:nvSpPr>
              <p:cNvPr id="256" name="Freeform: Shape 255">
                <a:extLst>
                  <a:ext uri="{FF2B5EF4-FFF2-40B4-BE49-F238E27FC236}">
                    <a16:creationId xmlns:a16="http://schemas.microsoft.com/office/drawing/2014/main" id="{43847700-775C-85A8-7B64-399FA5BA8351}"/>
                  </a:ext>
                </a:extLst>
              </p:cNvPr>
              <p:cNvSpPr/>
              <p:nvPr/>
            </p:nvSpPr>
            <p:spPr>
              <a:xfrm>
                <a:off x="-8522896" y="-2998891"/>
                <a:ext cx="4548903" cy="4548902"/>
              </a:xfrm>
              <a:custGeom>
                <a:avLst/>
                <a:gdLst>
                  <a:gd name="connsiteX0" fmla="*/ 4548904 w 4548903"/>
                  <a:gd name="connsiteY0" fmla="*/ 2274451 h 4548902"/>
                  <a:gd name="connsiteX1" fmla="*/ 2274452 w 4548903"/>
                  <a:gd name="connsiteY1" fmla="*/ 4548902 h 4548902"/>
                  <a:gd name="connsiteX2" fmla="*/ 0 w 4548903"/>
                  <a:gd name="connsiteY2" fmla="*/ 2274451 h 4548902"/>
                  <a:gd name="connsiteX3" fmla="*/ 2274452 w 4548903"/>
                  <a:gd name="connsiteY3" fmla="*/ -1 h 4548902"/>
                  <a:gd name="connsiteX4" fmla="*/ 4548904 w 4548903"/>
                  <a:gd name="connsiteY4" fmla="*/ 2274451 h 4548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8903" h="4548902">
                    <a:moveTo>
                      <a:pt x="4548904" y="2274451"/>
                    </a:moveTo>
                    <a:cubicBezTo>
                      <a:pt x="4548904" y="3530596"/>
                      <a:pt x="3530597" y="4548902"/>
                      <a:pt x="2274452" y="4548902"/>
                    </a:cubicBezTo>
                    <a:cubicBezTo>
                      <a:pt x="1018307" y="4548902"/>
                      <a:pt x="0" y="3530595"/>
                      <a:pt x="0" y="2274451"/>
                    </a:cubicBezTo>
                    <a:cubicBezTo>
                      <a:pt x="0" y="1018306"/>
                      <a:pt x="1018307" y="-1"/>
                      <a:pt x="2274452" y="-1"/>
                    </a:cubicBezTo>
                    <a:cubicBezTo>
                      <a:pt x="3530597" y="-1"/>
                      <a:pt x="4548904" y="1018306"/>
                      <a:pt x="4548904" y="2274451"/>
                    </a:cubicBezTo>
                    <a:close/>
                  </a:path>
                </a:pathLst>
              </a:custGeom>
              <a:noFill/>
              <a:ln w="17952" cap="flat">
                <a:solidFill>
                  <a:schemeClr val="bg1">
                    <a:lumMod val="95000"/>
                    <a:alpha val="40000"/>
                  </a:schemeClr>
                </a:solidFill>
                <a:prstDash val="solid"/>
                <a:miter/>
              </a:ln>
            </p:spPr>
            <p:txBody>
              <a:bodyPr rtlCol="0" anchor="ctr"/>
              <a:lstStyle/>
              <a:p>
                <a:endParaRPr lang="en-US" dirty="0"/>
              </a:p>
            </p:txBody>
          </p:sp>
          <p:sp>
            <p:nvSpPr>
              <p:cNvPr id="257" name="Freeform: Shape 256">
                <a:extLst>
                  <a:ext uri="{FF2B5EF4-FFF2-40B4-BE49-F238E27FC236}">
                    <a16:creationId xmlns:a16="http://schemas.microsoft.com/office/drawing/2014/main" id="{3A214023-75CC-585D-2A1E-1D26571CBE98}"/>
                  </a:ext>
                </a:extLst>
              </p:cNvPr>
              <p:cNvSpPr/>
              <p:nvPr/>
            </p:nvSpPr>
            <p:spPr>
              <a:xfrm>
                <a:off x="-8659718" y="-3135713"/>
                <a:ext cx="4822548" cy="4822547"/>
              </a:xfrm>
              <a:custGeom>
                <a:avLst/>
                <a:gdLst>
                  <a:gd name="connsiteX0" fmla="*/ 4822549 w 4822548"/>
                  <a:gd name="connsiteY0" fmla="*/ 2411274 h 4822547"/>
                  <a:gd name="connsiteX1" fmla="*/ 2411275 w 4822548"/>
                  <a:gd name="connsiteY1" fmla="*/ 4822547 h 4822547"/>
                  <a:gd name="connsiteX2" fmla="*/ 0 w 4822548"/>
                  <a:gd name="connsiteY2" fmla="*/ 2411273 h 4822547"/>
                  <a:gd name="connsiteX3" fmla="*/ 2411275 w 4822548"/>
                  <a:gd name="connsiteY3" fmla="*/ -1 h 4822547"/>
                  <a:gd name="connsiteX4" fmla="*/ 4822549 w 4822548"/>
                  <a:gd name="connsiteY4" fmla="*/ 2411274 h 4822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2548" h="4822547">
                    <a:moveTo>
                      <a:pt x="4822549" y="2411274"/>
                    </a:moveTo>
                    <a:cubicBezTo>
                      <a:pt x="4822549" y="3742984"/>
                      <a:pt x="3742984" y="4822547"/>
                      <a:pt x="2411275" y="4822547"/>
                    </a:cubicBezTo>
                    <a:cubicBezTo>
                      <a:pt x="1079565" y="4822547"/>
                      <a:pt x="0" y="3742983"/>
                      <a:pt x="0" y="2411273"/>
                    </a:cubicBezTo>
                    <a:cubicBezTo>
                      <a:pt x="0" y="1079563"/>
                      <a:pt x="1079565" y="-1"/>
                      <a:pt x="2411275" y="-1"/>
                    </a:cubicBezTo>
                    <a:cubicBezTo>
                      <a:pt x="3742984" y="-1"/>
                      <a:pt x="4822549" y="1079563"/>
                      <a:pt x="4822549" y="2411274"/>
                    </a:cubicBezTo>
                    <a:close/>
                  </a:path>
                </a:pathLst>
              </a:custGeom>
              <a:noFill/>
              <a:ln w="17952" cap="flat">
                <a:solidFill>
                  <a:schemeClr val="bg1">
                    <a:lumMod val="95000"/>
                    <a:alpha val="40000"/>
                  </a:schemeClr>
                </a:solidFill>
                <a:prstDash val="solid"/>
                <a:miter/>
              </a:ln>
            </p:spPr>
            <p:txBody>
              <a:bodyPr rtlCol="0" anchor="ctr"/>
              <a:lstStyle/>
              <a:p>
                <a:endParaRPr lang="en-US" dirty="0"/>
              </a:p>
            </p:txBody>
          </p:sp>
          <p:sp>
            <p:nvSpPr>
              <p:cNvPr id="258" name="Freeform: Shape 257">
                <a:extLst>
                  <a:ext uri="{FF2B5EF4-FFF2-40B4-BE49-F238E27FC236}">
                    <a16:creationId xmlns:a16="http://schemas.microsoft.com/office/drawing/2014/main" id="{702C775D-F323-21DA-D38F-958FDD94761E}"/>
                  </a:ext>
                </a:extLst>
              </p:cNvPr>
              <p:cNvSpPr/>
              <p:nvPr/>
            </p:nvSpPr>
            <p:spPr>
              <a:xfrm>
                <a:off x="-8796720" y="-3272715"/>
                <a:ext cx="5096552" cy="5096551"/>
              </a:xfrm>
              <a:custGeom>
                <a:avLst/>
                <a:gdLst>
                  <a:gd name="connsiteX0" fmla="*/ 5096553 w 5096552"/>
                  <a:gd name="connsiteY0" fmla="*/ 2548276 h 5096551"/>
                  <a:gd name="connsiteX1" fmla="*/ 2548277 w 5096552"/>
                  <a:gd name="connsiteY1" fmla="*/ 5096552 h 5096551"/>
                  <a:gd name="connsiteX2" fmla="*/ 0 w 5096552"/>
                  <a:gd name="connsiteY2" fmla="*/ 2548275 h 5096551"/>
                  <a:gd name="connsiteX3" fmla="*/ 2548277 w 5096552"/>
                  <a:gd name="connsiteY3" fmla="*/ -1 h 5096551"/>
                  <a:gd name="connsiteX4" fmla="*/ 5096553 w 5096552"/>
                  <a:gd name="connsiteY4" fmla="*/ 2548276 h 5096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6552" h="5096551">
                    <a:moveTo>
                      <a:pt x="5096553" y="2548276"/>
                    </a:moveTo>
                    <a:cubicBezTo>
                      <a:pt x="5096553" y="3955650"/>
                      <a:pt x="3955651" y="5096552"/>
                      <a:pt x="2548277" y="5096552"/>
                    </a:cubicBezTo>
                    <a:cubicBezTo>
                      <a:pt x="1140903" y="5096552"/>
                      <a:pt x="0" y="3955650"/>
                      <a:pt x="0" y="2548275"/>
                    </a:cubicBezTo>
                    <a:cubicBezTo>
                      <a:pt x="0" y="1140902"/>
                      <a:pt x="1140903" y="-1"/>
                      <a:pt x="2548277" y="-1"/>
                    </a:cubicBezTo>
                    <a:cubicBezTo>
                      <a:pt x="3955651" y="-1"/>
                      <a:pt x="5096553" y="1140901"/>
                      <a:pt x="5096553" y="2548276"/>
                    </a:cubicBezTo>
                    <a:close/>
                  </a:path>
                </a:pathLst>
              </a:custGeom>
              <a:noFill/>
              <a:ln w="17952" cap="flat">
                <a:solidFill>
                  <a:schemeClr val="bg1">
                    <a:lumMod val="95000"/>
                    <a:alpha val="40000"/>
                  </a:schemeClr>
                </a:solidFill>
                <a:prstDash val="solid"/>
                <a:miter/>
              </a:ln>
            </p:spPr>
            <p:txBody>
              <a:bodyPr rtlCol="0" anchor="ctr"/>
              <a:lstStyle/>
              <a:p>
                <a:endParaRPr lang="en-US" dirty="0"/>
              </a:p>
            </p:txBody>
          </p:sp>
          <p:sp>
            <p:nvSpPr>
              <p:cNvPr id="259" name="Freeform: Shape 258">
                <a:extLst>
                  <a:ext uri="{FF2B5EF4-FFF2-40B4-BE49-F238E27FC236}">
                    <a16:creationId xmlns:a16="http://schemas.microsoft.com/office/drawing/2014/main" id="{555548FA-DCAD-20C2-D331-08B25F4B7C72}"/>
                  </a:ext>
                </a:extLst>
              </p:cNvPr>
              <p:cNvSpPr/>
              <p:nvPr/>
            </p:nvSpPr>
            <p:spPr>
              <a:xfrm>
                <a:off x="-8933543" y="-3409538"/>
                <a:ext cx="5370198" cy="5370196"/>
              </a:xfrm>
              <a:custGeom>
                <a:avLst/>
                <a:gdLst>
                  <a:gd name="connsiteX0" fmla="*/ 5370199 w 5370198"/>
                  <a:gd name="connsiteY0" fmla="*/ 2685099 h 5370196"/>
                  <a:gd name="connsiteX1" fmla="*/ 2685099 w 5370198"/>
                  <a:gd name="connsiteY1" fmla="*/ 5370197 h 5370196"/>
                  <a:gd name="connsiteX2" fmla="*/ 0 w 5370198"/>
                  <a:gd name="connsiteY2" fmla="*/ 2685098 h 5370196"/>
                  <a:gd name="connsiteX3" fmla="*/ 2685099 w 5370198"/>
                  <a:gd name="connsiteY3" fmla="*/ -1 h 5370196"/>
                  <a:gd name="connsiteX4" fmla="*/ 5370199 w 5370198"/>
                  <a:gd name="connsiteY4" fmla="*/ 2685099 h 5370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0198" h="5370196">
                    <a:moveTo>
                      <a:pt x="5370199" y="2685099"/>
                    </a:moveTo>
                    <a:cubicBezTo>
                      <a:pt x="5370199" y="4168038"/>
                      <a:pt x="4168039" y="5370197"/>
                      <a:pt x="2685099" y="5370197"/>
                    </a:cubicBezTo>
                    <a:cubicBezTo>
                      <a:pt x="1202160" y="5370197"/>
                      <a:pt x="0" y="4168037"/>
                      <a:pt x="0" y="2685098"/>
                    </a:cubicBezTo>
                    <a:cubicBezTo>
                      <a:pt x="0" y="1202159"/>
                      <a:pt x="1202160" y="-1"/>
                      <a:pt x="2685099" y="-1"/>
                    </a:cubicBezTo>
                    <a:cubicBezTo>
                      <a:pt x="4168039" y="-1"/>
                      <a:pt x="5370199" y="1202159"/>
                      <a:pt x="5370199" y="2685099"/>
                    </a:cubicBezTo>
                    <a:close/>
                  </a:path>
                </a:pathLst>
              </a:custGeom>
              <a:noFill/>
              <a:ln w="17952" cap="flat">
                <a:solidFill>
                  <a:schemeClr val="bg1">
                    <a:lumMod val="95000"/>
                    <a:alpha val="40000"/>
                  </a:schemeClr>
                </a:solidFill>
                <a:prstDash val="solid"/>
                <a:miter/>
              </a:ln>
            </p:spPr>
            <p:txBody>
              <a:bodyPr rtlCol="0" anchor="ctr"/>
              <a:lstStyle/>
              <a:p>
                <a:endParaRPr lang="en-US" dirty="0"/>
              </a:p>
            </p:txBody>
          </p:sp>
          <p:sp>
            <p:nvSpPr>
              <p:cNvPr id="260" name="Freeform: Shape 259">
                <a:extLst>
                  <a:ext uri="{FF2B5EF4-FFF2-40B4-BE49-F238E27FC236}">
                    <a16:creationId xmlns:a16="http://schemas.microsoft.com/office/drawing/2014/main" id="{09BE7918-4276-52B2-A7F5-BF8237A85D74}"/>
                  </a:ext>
                </a:extLst>
              </p:cNvPr>
              <p:cNvSpPr/>
              <p:nvPr/>
            </p:nvSpPr>
            <p:spPr>
              <a:xfrm>
                <a:off x="-9070366" y="-3546360"/>
                <a:ext cx="5643843" cy="5643842"/>
              </a:xfrm>
              <a:custGeom>
                <a:avLst/>
                <a:gdLst>
                  <a:gd name="connsiteX0" fmla="*/ 5643844 w 5643843"/>
                  <a:gd name="connsiteY0" fmla="*/ 2821921 h 5643842"/>
                  <a:gd name="connsiteX1" fmla="*/ 2821922 w 5643843"/>
                  <a:gd name="connsiteY1" fmla="*/ 5643842 h 5643842"/>
                  <a:gd name="connsiteX2" fmla="*/ 0 w 5643843"/>
                  <a:gd name="connsiteY2" fmla="*/ 2821921 h 5643842"/>
                  <a:gd name="connsiteX3" fmla="*/ 2821922 w 5643843"/>
                  <a:gd name="connsiteY3" fmla="*/ -1 h 5643842"/>
                  <a:gd name="connsiteX4" fmla="*/ 5643844 w 5643843"/>
                  <a:gd name="connsiteY4" fmla="*/ 2821921 h 5643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3843" h="5643842">
                    <a:moveTo>
                      <a:pt x="5643844" y="2821921"/>
                    </a:moveTo>
                    <a:cubicBezTo>
                      <a:pt x="5643844" y="4380425"/>
                      <a:pt x="4380427" y="5643842"/>
                      <a:pt x="2821922" y="5643842"/>
                    </a:cubicBezTo>
                    <a:cubicBezTo>
                      <a:pt x="1263417" y="5643842"/>
                      <a:pt x="0" y="4380425"/>
                      <a:pt x="0" y="2821921"/>
                    </a:cubicBezTo>
                    <a:cubicBezTo>
                      <a:pt x="0" y="1263417"/>
                      <a:pt x="1263417" y="-1"/>
                      <a:pt x="2821922" y="-1"/>
                    </a:cubicBezTo>
                    <a:cubicBezTo>
                      <a:pt x="4380426" y="-1"/>
                      <a:pt x="5643844" y="1263416"/>
                      <a:pt x="5643844" y="2821921"/>
                    </a:cubicBezTo>
                    <a:close/>
                  </a:path>
                </a:pathLst>
              </a:custGeom>
              <a:noFill/>
              <a:ln w="17952" cap="flat">
                <a:solidFill>
                  <a:schemeClr val="bg1">
                    <a:lumMod val="95000"/>
                    <a:alpha val="40000"/>
                  </a:schemeClr>
                </a:solidFill>
                <a:prstDash val="solid"/>
                <a:miter/>
              </a:ln>
            </p:spPr>
            <p:txBody>
              <a:bodyPr rtlCol="0" anchor="ctr"/>
              <a:lstStyle/>
              <a:p>
                <a:endParaRPr lang="en-US" dirty="0"/>
              </a:p>
            </p:txBody>
          </p:sp>
          <p:sp>
            <p:nvSpPr>
              <p:cNvPr id="261" name="Freeform: Shape 260">
                <a:extLst>
                  <a:ext uri="{FF2B5EF4-FFF2-40B4-BE49-F238E27FC236}">
                    <a16:creationId xmlns:a16="http://schemas.microsoft.com/office/drawing/2014/main" id="{427AF88B-810B-2DD0-3466-FE947F1C98F3}"/>
                  </a:ext>
                </a:extLst>
              </p:cNvPr>
              <p:cNvSpPr/>
              <p:nvPr/>
            </p:nvSpPr>
            <p:spPr>
              <a:xfrm>
                <a:off x="-9207188" y="-3683183"/>
                <a:ext cx="5917488" cy="5917487"/>
              </a:xfrm>
              <a:custGeom>
                <a:avLst/>
                <a:gdLst>
                  <a:gd name="connsiteX0" fmla="*/ 5917489 w 5917488"/>
                  <a:gd name="connsiteY0" fmla="*/ 2958744 h 5917487"/>
                  <a:gd name="connsiteX1" fmla="*/ 2958744 w 5917488"/>
                  <a:gd name="connsiteY1" fmla="*/ 5917488 h 5917487"/>
                  <a:gd name="connsiteX2" fmla="*/ 0 w 5917488"/>
                  <a:gd name="connsiteY2" fmla="*/ 2958744 h 5917487"/>
                  <a:gd name="connsiteX3" fmla="*/ 2958744 w 5917488"/>
                  <a:gd name="connsiteY3" fmla="*/ 1 h 5917487"/>
                  <a:gd name="connsiteX4" fmla="*/ 5917489 w 5917488"/>
                  <a:gd name="connsiteY4" fmla="*/ 2958744 h 59174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7488" h="5917487">
                    <a:moveTo>
                      <a:pt x="5917489" y="2958744"/>
                    </a:moveTo>
                    <a:cubicBezTo>
                      <a:pt x="5917489" y="4592813"/>
                      <a:pt x="4592814" y="5917488"/>
                      <a:pt x="2958744" y="5917488"/>
                    </a:cubicBezTo>
                    <a:cubicBezTo>
                      <a:pt x="1324675" y="5917488"/>
                      <a:pt x="0" y="4592813"/>
                      <a:pt x="0" y="2958744"/>
                    </a:cubicBezTo>
                    <a:cubicBezTo>
                      <a:pt x="0" y="1324675"/>
                      <a:pt x="1324675" y="1"/>
                      <a:pt x="2958744" y="1"/>
                    </a:cubicBezTo>
                    <a:cubicBezTo>
                      <a:pt x="4592814" y="1"/>
                      <a:pt x="5917489" y="1324675"/>
                      <a:pt x="5917489" y="2958744"/>
                    </a:cubicBezTo>
                    <a:close/>
                  </a:path>
                </a:pathLst>
              </a:custGeom>
              <a:noFill/>
              <a:ln w="17952" cap="flat">
                <a:solidFill>
                  <a:schemeClr val="bg1">
                    <a:lumMod val="95000"/>
                    <a:alpha val="40000"/>
                  </a:schemeClr>
                </a:solidFill>
                <a:prstDash val="solid"/>
                <a:miter/>
              </a:ln>
            </p:spPr>
            <p:txBody>
              <a:bodyPr rtlCol="0" anchor="ctr"/>
              <a:lstStyle/>
              <a:p>
                <a:endParaRPr lang="en-US" dirty="0"/>
              </a:p>
            </p:txBody>
          </p:sp>
          <p:sp>
            <p:nvSpPr>
              <p:cNvPr id="262" name="Freeform: Shape 261">
                <a:extLst>
                  <a:ext uri="{FF2B5EF4-FFF2-40B4-BE49-F238E27FC236}">
                    <a16:creationId xmlns:a16="http://schemas.microsoft.com/office/drawing/2014/main" id="{D948E655-9275-5F15-1EB0-F08DB0E17F36}"/>
                  </a:ext>
                </a:extLst>
              </p:cNvPr>
              <p:cNvSpPr/>
              <p:nvPr/>
            </p:nvSpPr>
            <p:spPr>
              <a:xfrm>
                <a:off x="-9344011" y="-3820006"/>
                <a:ext cx="6191133" cy="6191132"/>
              </a:xfrm>
              <a:custGeom>
                <a:avLst/>
                <a:gdLst>
                  <a:gd name="connsiteX0" fmla="*/ 6191134 w 6191133"/>
                  <a:gd name="connsiteY0" fmla="*/ 3095566 h 6191132"/>
                  <a:gd name="connsiteX1" fmla="*/ 3095567 w 6191133"/>
                  <a:gd name="connsiteY1" fmla="*/ 6191133 h 6191132"/>
                  <a:gd name="connsiteX2" fmla="*/ 0 w 6191133"/>
                  <a:gd name="connsiteY2" fmla="*/ 3095567 h 6191132"/>
                  <a:gd name="connsiteX3" fmla="*/ 3095567 w 6191133"/>
                  <a:gd name="connsiteY3" fmla="*/ 1 h 6191132"/>
                  <a:gd name="connsiteX4" fmla="*/ 6191134 w 6191133"/>
                  <a:gd name="connsiteY4" fmla="*/ 3095566 h 6191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133" h="6191132">
                    <a:moveTo>
                      <a:pt x="6191134" y="3095566"/>
                    </a:moveTo>
                    <a:cubicBezTo>
                      <a:pt x="6191134" y="4805200"/>
                      <a:pt x="4805202" y="6191133"/>
                      <a:pt x="3095567" y="6191133"/>
                    </a:cubicBezTo>
                    <a:cubicBezTo>
                      <a:pt x="1385932" y="6191133"/>
                      <a:pt x="0" y="4805201"/>
                      <a:pt x="0" y="3095567"/>
                    </a:cubicBezTo>
                    <a:cubicBezTo>
                      <a:pt x="0" y="1385933"/>
                      <a:pt x="1385932" y="1"/>
                      <a:pt x="3095567" y="1"/>
                    </a:cubicBezTo>
                    <a:cubicBezTo>
                      <a:pt x="4805202" y="1"/>
                      <a:pt x="6191134" y="1385933"/>
                      <a:pt x="6191134" y="3095566"/>
                    </a:cubicBezTo>
                    <a:close/>
                  </a:path>
                </a:pathLst>
              </a:custGeom>
              <a:noFill/>
              <a:ln w="17952" cap="flat">
                <a:solidFill>
                  <a:schemeClr val="bg1">
                    <a:lumMod val="95000"/>
                    <a:alpha val="40000"/>
                  </a:schemeClr>
                </a:solidFill>
                <a:prstDash val="solid"/>
                <a:miter/>
              </a:ln>
            </p:spPr>
            <p:txBody>
              <a:bodyPr rtlCol="0" anchor="ctr"/>
              <a:lstStyle/>
              <a:p>
                <a:endParaRPr lang="en-US" dirty="0"/>
              </a:p>
            </p:txBody>
          </p:sp>
          <p:sp>
            <p:nvSpPr>
              <p:cNvPr id="263" name="Freeform: Shape 262">
                <a:extLst>
                  <a:ext uri="{FF2B5EF4-FFF2-40B4-BE49-F238E27FC236}">
                    <a16:creationId xmlns:a16="http://schemas.microsoft.com/office/drawing/2014/main" id="{1DBBCC89-0FBA-7103-3679-D819D9D519F6}"/>
                  </a:ext>
                </a:extLst>
              </p:cNvPr>
              <p:cNvSpPr/>
              <p:nvPr/>
            </p:nvSpPr>
            <p:spPr>
              <a:xfrm>
                <a:off x="-9481013" y="-3957008"/>
                <a:ext cx="6465138" cy="6465136"/>
              </a:xfrm>
              <a:custGeom>
                <a:avLst/>
                <a:gdLst>
                  <a:gd name="connsiteX0" fmla="*/ 6465138 w 6465138"/>
                  <a:gd name="connsiteY0" fmla="*/ 3232568 h 6465136"/>
                  <a:gd name="connsiteX1" fmla="*/ 3232569 w 6465138"/>
                  <a:gd name="connsiteY1" fmla="*/ 6465137 h 6465136"/>
                  <a:gd name="connsiteX2" fmla="*/ 0 w 6465138"/>
                  <a:gd name="connsiteY2" fmla="*/ 3232569 h 6465136"/>
                  <a:gd name="connsiteX3" fmla="*/ 3232569 w 6465138"/>
                  <a:gd name="connsiteY3" fmla="*/ 1 h 6465136"/>
                  <a:gd name="connsiteX4" fmla="*/ 6465138 w 6465138"/>
                  <a:gd name="connsiteY4" fmla="*/ 3232568 h 6465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5138" h="6465136">
                    <a:moveTo>
                      <a:pt x="6465138" y="3232568"/>
                    </a:moveTo>
                    <a:cubicBezTo>
                      <a:pt x="6465138" y="5017866"/>
                      <a:pt x="5017868" y="6465137"/>
                      <a:pt x="3232569" y="6465137"/>
                    </a:cubicBezTo>
                    <a:cubicBezTo>
                      <a:pt x="1447271" y="6465137"/>
                      <a:pt x="0" y="5017867"/>
                      <a:pt x="0" y="3232569"/>
                    </a:cubicBezTo>
                    <a:cubicBezTo>
                      <a:pt x="0" y="1447271"/>
                      <a:pt x="1447271" y="1"/>
                      <a:pt x="3232569" y="1"/>
                    </a:cubicBezTo>
                    <a:cubicBezTo>
                      <a:pt x="5017868" y="1"/>
                      <a:pt x="6465138" y="1447271"/>
                      <a:pt x="6465138" y="3232568"/>
                    </a:cubicBezTo>
                    <a:close/>
                  </a:path>
                </a:pathLst>
              </a:custGeom>
              <a:noFill/>
              <a:ln w="17952" cap="flat">
                <a:solidFill>
                  <a:schemeClr val="bg1">
                    <a:lumMod val="95000"/>
                    <a:alpha val="40000"/>
                  </a:schemeClr>
                </a:solidFill>
                <a:prstDash val="solid"/>
                <a:miter/>
              </a:ln>
            </p:spPr>
            <p:txBody>
              <a:bodyPr rtlCol="0" anchor="ctr"/>
              <a:lstStyle/>
              <a:p>
                <a:endParaRPr lang="en-US" dirty="0"/>
              </a:p>
            </p:txBody>
          </p:sp>
          <p:sp>
            <p:nvSpPr>
              <p:cNvPr id="264" name="Freeform: Shape 263">
                <a:extLst>
                  <a:ext uri="{FF2B5EF4-FFF2-40B4-BE49-F238E27FC236}">
                    <a16:creationId xmlns:a16="http://schemas.microsoft.com/office/drawing/2014/main" id="{82E6C7F0-9E6B-1DF1-FD2E-6D39D6850934}"/>
                  </a:ext>
                </a:extLst>
              </p:cNvPr>
              <p:cNvSpPr/>
              <p:nvPr/>
            </p:nvSpPr>
            <p:spPr>
              <a:xfrm>
                <a:off x="-9617836" y="-4093830"/>
                <a:ext cx="6738783" cy="6738781"/>
              </a:xfrm>
              <a:custGeom>
                <a:avLst/>
                <a:gdLst>
                  <a:gd name="connsiteX0" fmla="*/ 6738784 w 6738783"/>
                  <a:gd name="connsiteY0" fmla="*/ 3369391 h 6738781"/>
                  <a:gd name="connsiteX1" fmla="*/ 3369392 w 6738783"/>
                  <a:gd name="connsiteY1" fmla="*/ 6738783 h 6738781"/>
                  <a:gd name="connsiteX2" fmla="*/ 0 w 6738783"/>
                  <a:gd name="connsiteY2" fmla="*/ 3369392 h 6738781"/>
                  <a:gd name="connsiteX3" fmla="*/ 3369392 w 6738783"/>
                  <a:gd name="connsiteY3" fmla="*/ 1 h 6738781"/>
                  <a:gd name="connsiteX4" fmla="*/ 6738784 w 6738783"/>
                  <a:gd name="connsiteY4" fmla="*/ 3369391 h 6738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8783" h="6738781">
                    <a:moveTo>
                      <a:pt x="6738784" y="3369391"/>
                    </a:moveTo>
                    <a:cubicBezTo>
                      <a:pt x="6738784" y="5230254"/>
                      <a:pt x="5230256" y="6738783"/>
                      <a:pt x="3369392" y="6738783"/>
                    </a:cubicBezTo>
                    <a:cubicBezTo>
                      <a:pt x="1508528" y="6738783"/>
                      <a:pt x="0" y="5230254"/>
                      <a:pt x="0" y="3369392"/>
                    </a:cubicBezTo>
                    <a:cubicBezTo>
                      <a:pt x="0" y="1508528"/>
                      <a:pt x="1508528" y="1"/>
                      <a:pt x="3369392" y="1"/>
                    </a:cubicBezTo>
                    <a:cubicBezTo>
                      <a:pt x="5230256" y="1"/>
                      <a:pt x="6738784" y="1508528"/>
                      <a:pt x="6738784" y="3369391"/>
                    </a:cubicBezTo>
                    <a:close/>
                  </a:path>
                </a:pathLst>
              </a:custGeom>
              <a:noFill/>
              <a:ln w="17952" cap="flat">
                <a:solidFill>
                  <a:schemeClr val="bg1">
                    <a:lumMod val="95000"/>
                    <a:alpha val="40000"/>
                  </a:schemeClr>
                </a:solidFill>
                <a:prstDash val="solid"/>
                <a:miter/>
              </a:ln>
            </p:spPr>
            <p:txBody>
              <a:bodyPr rtlCol="0" anchor="ctr"/>
              <a:lstStyle/>
              <a:p>
                <a:endParaRPr lang="en-US" dirty="0"/>
              </a:p>
            </p:txBody>
          </p:sp>
          <p:sp>
            <p:nvSpPr>
              <p:cNvPr id="265" name="Freeform: Shape 264">
                <a:extLst>
                  <a:ext uri="{FF2B5EF4-FFF2-40B4-BE49-F238E27FC236}">
                    <a16:creationId xmlns:a16="http://schemas.microsoft.com/office/drawing/2014/main" id="{3EDE1A3C-373A-0FCB-41EF-1E2053DCCA7E}"/>
                  </a:ext>
                </a:extLst>
              </p:cNvPr>
              <p:cNvSpPr/>
              <p:nvPr/>
            </p:nvSpPr>
            <p:spPr>
              <a:xfrm>
                <a:off x="-9754658" y="-4230653"/>
                <a:ext cx="7012428" cy="7012427"/>
              </a:xfrm>
              <a:custGeom>
                <a:avLst/>
                <a:gdLst>
                  <a:gd name="connsiteX0" fmla="*/ 7012429 w 7012428"/>
                  <a:gd name="connsiteY0" fmla="*/ 3506214 h 7012427"/>
                  <a:gd name="connsiteX1" fmla="*/ 3506214 w 7012428"/>
                  <a:gd name="connsiteY1" fmla="*/ 7012428 h 7012427"/>
                  <a:gd name="connsiteX2" fmla="*/ 0 w 7012428"/>
                  <a:gd name="connsiteY2" fmla="*/ 3506214 h 7012427"/>
                  <a:gd name="connsiteX3" fmla="*/ 3506214 w 7012428"/>
                  <a:gd name="connsiteY3" fmla="*/ 0 h 7012427"/>
                  <a:gd name="connsiteX4" fmla="*/ 7012429 w 7012428"/>
                  <a:gd name="connsiteY4" fmla="*/ 3506214 h 7012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12428" h="7012427">
                    <a:moveTo>
                      <a:pt x="7012429" y="3506214"/>
                    </a:moveTo>
                    <a:cubicBezTo>
                      <a:pt x="7012429" y="5442642"/>
                      <a:pt x="5442643" y="7012428"/>
                      <a:pt x="3506214" y="7012428"/>
                    </a:cubicBezTo>
                    <a:cubicBezTo>
                      <a:pt x="1569785" y="7012428"/>
                      <a:pt x="0" y="5442642"/>
                      <a:pt x="0" y="3506214"/>
                    </a:cubicBezTo>
                    <a:cubicBezTo>
                      <a:pt x="0" y="1569786"/>
                      <a:pt x="1569785" y="0"/>
                      <a:pt x="3506214" y="0"/>
                    </a:cubicBezTo>
                    <a:cubicBezTo>
                      <a:pt x="5442643" y="0"/>
                      <a:pt x="7012429" y="1569786"/>
                      <a:pt x="7012429" y="3506214"/>
                    </a:cubicBezTo>
                    <a:close/>
                  </a:path>
                </a:pathLst>
              </a:custGeom>
              <a:noFill/>
              <a:ln w="17952" cap="flat">
                <a:solidFill>
                  <a:schemeClr val="bg1">
                    <a:lumMod val="95000"/>
                    <a:alpha val="40000"/>
                  </a:schemeClr>
                </a:solidFill>
                <a:prstDash val="solid"/>
                <a:miter/>
              </a:ln>
            </p:spPr>
            <p:txBody>
              <a:bodyPr rtlCol="0" anchor="ctr"/>
              <a:lstStyle/>
              <a:p>
                <a:endParaRPr lang="en-US" dirty="0"/>
              </a:p>
            </p:txBody>
          </p:sp>
          <p:sp>
            <p:nvSpPr>
              <p:cNvPr id="266" name="Freeform: Shape 265">
                <a:extLst>
                  <a:ext uri="{FF2B5EF4-FFF2-40B4-BE49-F238E27FC236}">
                    <a16:creationId xmlns:a16="http://schemas.microsoft.com/office/drawing/2014/main" id="{6B13B60A-B496-CE4D-0C7C-7698BEF2F4E2}"/>
                  </a:ext>
                </a:extLst>
              </p:cNvPr>
              <p:cNvSpPr/>
              <p:nvPr/>
            </p:nvSpPr>
            <p:spPr>
              <a:xfrm>
                <a:off x="-9891481" y="-4367476"/>
                <a:ext cx="7286073" cy="7286072"/>
              </a:xfrm>
              <a:custGeom>
                <a:avLst/>
                <a:gdLst>
                  <a:gd name="connsiteX0" fmla="*/ 7286074 w 7286073"/>
                  <a:gd name="connsiteY0" fmla="*/ 3643036 h 7286072"/>
                  <a:gd name="connsiteX1" fmla="*/ 3643037 w 7286073"/>
                  <a:gd name="connsiteY1" fmla="*/ 7286073 h 7286072"/>
                  <a:gd name="connsiteX2" fmla="*/ 0 w 7286073"/>
                  <a:gd name="connsiteY2" fmla="*/ 3643036 h 7286072"/>
                  <a:gd name="connsiteX3" fmla="*/ 3643037 w 7286073"/>
                  <a:gd name="connsiteY3" fmla="*/ 0 h 7286072"/>
                  <a:gd name="connsiteX4" fmla="*/ 7286074 w 7286073"/>
                  <a:gd name="connsiteY4" fmla="*/ 3643036 h 7286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6073" h="7286072">
                    <a:moveTo>
                      <a:pt x="7286074" y="3643036"/>
                    </a:moveTo>
                    <a:cubicBezTo>
                      <a:pt x="7286074" y="5655029"/>
                      <a:pt x="5655031" y="7286073"/>
                      <a:pt x="3643037" y="7286073"/>
                    </a:cubicBezTo>
                    <a:cubicBezTo>
                      <a:pt x="1631044" y="7286073"/>
                      <a:pt x="0" y="5655029"/>
                      <a:pt x="0" y="3643036"/>
                    </a:cubicBezTo>
                    <a:cubicBezTo>
                      <a:pt x="0" y="1631043"/>
                      <a:pt x="1631044" y="0"/>
                      <a:pt x="3643037" y="0"/>
                    </a:cubicBezTo>
                    <a:cubicBezTo>
                      <a:pt x="5655031" y="0"/>
                      <a:pt x="7286074" y="1631043"/>
                      <a:pt x="7286074" y="3643036"/>
                    </a:cubicBezTo>
                    <a:close/>
                  </a:path>
                </a:pathLst>
              </a:custGeom>
              <a:noFill/>
              <a:ln w="17952" cap="flat">
                <a:solidFill>
                  <a:schemeClr val="bg1">
                    <a:lumMod val="95000"/>
                    <a:alpha val="40000"/>
                  </a:schemeClr>
                </a:solidFill>
                <a:prstDash val="solid"/>
                <a:miter/>
              </a:ln>
            </p:spPr>
            <p:txBody>
              <a:bodyPr rtlCol="0" anchor="ctr"/>
              <a:lstStyle/>
              <a:p>
                <a:endParaRPr lang="en-US" dirty="0"/>
              </a:p>
            </p:txBody>
          </p:sp>
          <p:sp>
            <p:nvSpPr>
              <p:cNvPr id="267" name="Freeform: Shape 266">
                <a:extLst>
                  <a:ext uri="{FF2B5EF4-FFF2-40B4-BE49-F238E27FC236}">
                    <a16:creationId xmlns:a16="http://schemas.microsoft.com/office/drawing/2014/main" id="{68059492-7D24-FDB9-8D4D-0CA4E34DFA69}"/>
                  </a:ext>
                </a:extLst>
              </p:cNvPr>
              <p:cNvSpPr/>
              <p:nvPr/>
            </p:nvSpPr>
            <p:spPr>
              <a:xfrm>
                <a:off x="-10028304" y="-4504298"/>
                <a:ext cx="7559719" cy="7559717"/>
              </a:xfrm>
              <a:custGeom>
                <a:avLst/>
                <a:gdLst>
                  <a:gd name="connsiteX0" fmla="*/ 7559720 w 7559719"/>
                  <a:gd name="connsiteY0" fmla="*/ 3779859 h 7559717"/>
                  <a:gd name="connsiteX1" fmla="*/ 3779860 w 7559719"/>
                  <a:gd name="connsiteY1" fmla="*/ 7559718 h 7559717"/>
                  <a:gd name="connsiteX2" fmla="*/ 0 w 7559719"/>
                  <a:gd name="connsiteY2" fmla="*/ 3779859 h 7559717"/>
                  <a:gd name="connsiteX3" fmla="*/ 3779860 w 7559719"/>
                  <a:gd name="connsiteY3" fmla="*/ 0 h 7559717"/>
                  <a:gd name="connsiteX4" fmla="*/ 7559720 w 7559719"/>
                  <a:gd name="connsiteY4" fmla="*/ 3779859 h 7559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9719" h="7559717">
                    <a:moveTo>
                      <a:pt x="7559720" y="3779859"/>
                    </a:moveTo>
                    <a:cubicBezTo>
                      <a:pt x="7559720" y="5867418"/>
                      <a:pt x="5867419" y="7559718"/>
                      <a:pt x="3779860" y="7559718"/>
                    </a:cubicBezTo>
                    <a:cubicBezTo>
                      <a:pt x="1692301" y="7559718"/>
                      <a:pt x="0" y="5867418"/>
                      <a:pt x="0" y="3779859"/>
                    </a:cubicBezTo>
                    <a:cubicBezTo>
                      <a:pt x="0" y="1692300"/>
                      <a:pt x="1692301" y="0"/>
                      <a:pt x="3779860" y="0"/>
                    </a:cubicBezTo>
                    <a:cubicBezTo>
                      <a:pt x="5867419" y="0"/>
                      <a:pt x="7559720" y="1692301"/>
                      <a:pt x="7559720" y="3779859"/>
                    </a:cubicBezTo>
                    <a:close/>
                  </a:path>
                </a:pathLst>
              </a:custGeom>
              <a:noFill/>
              <a:ln w="17952" cap="flat">
                <a:solidFill>
                  <a:schemeClr val="bg1">
                    <a:lumMod val="95000"/>
                    <a:alpha val="40000"/>
                  </a:schemeClr>
                </a:solidFill>
                <a:prstDash val="solid"/>
                <a:miter/>
              </a:ln>
            </p:spPr>
            <p:txBody>
              <a:bodyPr rtlCol="0" anchor="ctr"/>
              <a:lstStyle/>
              <a:p>
                <a:endParaRPr lang="en-US" dirty="0"/>
              </a:p>
            </p:txBody>
          </p:sp>
          <p:sp>
            <p:nvSpPr>
              <p:cNvPr id="268" name="Freeform: Shape 267">
                <a:extLst>
                  <a:ext uri="{FF2B5EF4-FFF2-40B4-BE49-F238E27FC236}">
                    <a16:creationId xmlns:a16="http://schemas.microsoft.com/office/drawing/2014/main" id="{7675EA55-EB46-E8C9-B55F-234E89B430D7}"/>
                  </a:ext>
                </a:extLst>
              </p:cNvPr>
              <p:cNvSpPr/>
              <p:nvPr/>
            </p:nvSpPr>
            <p:spPr>
              <a:xfrm>
                <a:off x="-10165126" y="-4641121"/>
                <a:ext cx="7833364" cy="7833362"/>
              </a:xfrm>
              <a:custGeom>
                <a:avLst/>
                <a:gdLst>
                  <a:gd name="connsiteX0" fmla="*/ 7833365 w 7833364"/>
                  <a:gd name="connsiteY0" fmla="*/ 3916681 h 7833362"/>
                  <a:gd name="connsiteX1" fmla="*/ 3916682 w 7833364"/>
                  <a:gd name="connsiteY1" fmla="*/ 7833363 h 7833362"/>
                  <a:gd name="connsiteX2" fmla="*/ 0 w 7833364"/>
                  <a:gd name="connsiteY2" fmla="*/ 3916681 h 7833362"/>
                  <a:gd name="connsiteX3" fmla="*/ 3916682 w 7833364"/>
                  <a:gd name="connsiteY3" fmla="*/ 0 h 7833362"/>
                  <a:gd name="connsiteX4" fmla="*/ 7833365 w 7833364"/>
                  <a:gd name="connsiteY4" fmla="*/ 3916681 h 7833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364" h="7833362">
                    <a:moveTo>
                      <a:pt x="7833365" y="3916681"/>
                    </a:moveTo>
                    <a:cubicBezTo>
                      <a:pt x="7833365" y="6079804"/>
                      <a:pt x="6079806" y="7833363"/>
                      <a:pt x="3916682" y="7833363"/>
                    </a:cubicBezTo>
                    <a:cubicBezTo>
                      <a:pt x="1753558" y="7833363"/>
                      <a:pt x="0" y="6079804"/>
                      <a:pt x="0" y="3916681"/>
                    </a:cubicBezTo>
                    <a:cubicBezTo>
                      <a:pt x="0" y="1753558"/>
                      <a:pt x="1753558" y="0"/>
                      <a:pt x="3916682" y="0"/>
                    </a:cubicBezTo>
                    <a:cubicBezTo>
                      <a:pt x="6079806" y="0"/>
                      <a:pt x="7833365" y="1753558"/>
                      <a:pt x="7833365" y="3916681"/>
                    </a:cubicBezTo>
                    <a:close/>
                  </a:path>
                </a:pathLst>
              </a:custGeom>
              <a:noFill/>
              <a:ln w="17952" cap="flat">
                <a:solidFill>
                  <a:schemeClr val="bg1">
                    <a:lumMod val="95000"/>
                    <a:alpha val="40000"/>
                  </a:schemeClr>
                </a:solidFill>
                <a:prstDash val="solid"/>
                <a:miter/>
              </a:ln>
            </p:spPr>
            <p:txBody>
              <a:bodyPr rtlCol="0" anchor="ctr"/>
              <a:lstStyle/>
              <a:p>
                <a:endParaRPr lang="en-US" dirty="0"/>
              </a:p>
            </p:txBody>
          </p:sp>
          <p:sp>
            <p:nvSpPr>
              <p:cNvPr id="269" name="Freeform: Shape 268">
                <a:extLst>
                  <a:ext uri="{FF2B5EF4-FFF2-40B4-BE49-F238E27FC236}">
                    <a16:creationId xmlns:a16="http://schemas.microsoft.com/office/drawing/2014/main" id="{DCB105F8-4451-8C27-32FD-2F7B28E70062}"/>
                  </a:ext>
                </a:extLst>
              </p:cNvPr>
              <p:cNvSpPr/>
              <p:nvPr/>
            </p:nvSpPr>
            <p:spPr>
              <a:xfrm>
                <a:off x="-10302128" y="-4778123"/>
                <a:ext cx="8107368" cy="8107366"/>
              </a:xfrm>
              <a:custGeom>
                <a:avLst/>
                <a:gdLst>
                  <a:gd name="connsiteX0" fmla="*/ 8107369 w 8107368"/>
                  <a:gd name="connsiteY0" fmla="*/ 4053684 h 8107366"/>
                  <a:gd name="connsiteX1" fmla="*/ 4053685 w 8107368"/>
                  <a:gd name="connsiteY1" fmla="*/ 8107367 h 8107366"/>
                  <a:gd name="connsiteX2" fmla="*/ 0 w 8107368"/>
                  <a:gd name="connsiteY2" fmla="*/ 4053684 h 8107366"/>
                  <a:gd name="connsiteX3" fmla="*/ 4053685 w 8107368"/>
                  <a:gd name="connsiteY3" fmla="*/ 0 h 8107366"/>
                  <a:gd name="connsiteX4" fmla="*/ 8107369 w 8107368"/>
                  <a:gd name="connsiteY4" fmla="*/ 4053684 h 810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07368" h="8107366">
                    <a:moveTo>
                      <a:pt x="8107369" y="4053684"/>
                    </a:moveTo>
                    <a:cubicBezTo>
                      <a:pt x="8107369" y="6292471"/>
                      <a:pt x="6292473" y="8107367"/>
                      <a:pt x="4053685" y="8107367"/>
                    </a:cubicBezTo>
                    <a:cubicBezTo>
                      <a:pt x="1814897" y="8107367"/>
                      <a:pt x="0" y="6292472"/>
                      <a:pt x="0" y="4053684"/>
                    </a:cubicBezTo>
                    <a:cubicBezTo>
                      <a:pt x="0" y="1814896"/>
                      <a:pt x="1814897" y="0"/>
                      <a:pt x="4053685" y="0"/>
                    </a:cubicBezTo>
                    <a:cubicBezTo>
                      <a:pt x="6292473" y="0"/>
                      <a:pt x="8107369" y="1814896"/>
                      <a:pt x="8107369" y="4053684"/>
                    </a:cubicBezTo>
                    <a:close/>
                  </a:path>
                </a:pathLst>
              </a:custGeom>
              <a:noFill/>
              <a:ln w="17952" cap="flat">
                <a:solidFill>
                  <a:schemeClr val="bg1">
                    <a:lumMod val="95000"/>
                    <a:alpha val="40000"/>
                  </a:schemeClr>
                </a:solidFill>
                <a:prstDash val="solid"/>
                <a:miter/>
              </a:ln>
            </p:spPr>
            <p:txBody>
              <a:bodyPr rtlCol="0" anchor="ctr"/>
              <a:lstStyle/>
              <a:p>
                <a:endParaRPr lang="en-US" dirty="0"/>
              </a:p>
            </p:txBody>
          </p:sp>
          <p:sp>
            <p:nvSpPr>
              <p:cNvPr id="270" name="Freeform: Shape 269">
                <a:extLst>
                  <a:ext uri="{FF2B5EF4-FFF2-40B4-BE49-F238E27FC236}">
                    <a16:creationId xmlns:a16="http://schemas.microsoft.com/office/drawing/2014/main" id="{F7EFAF50-6C2B-CAF1-F59F-1FD164DA4802}"/>
                  </a:ext>
                </a:extLst>
              </p:cNvPr>
              <p:cNvSpPr/>
              <p:nvPr/>
            </p:nvSpPr>
            <p:spPr>
              <a:xfrm>
                <a:off x="-10438951" y="-4914945"/>
                <a:ext cx="8381014" cy="8381012"/>
              </a:xfrm>
              <a:custGeom>
                <a:avLst/>
                <a:gdLst>
                  <a:gd name="connsiteX0" fmla="*/ 8381014 w 8381014"/>
                  <a:gd name="connsiteY0" fmla="*/ 4190506 h 8381012"/>
                  <a:gd name="connsiteX1" fmla="*/ 4190507 w 8381014"/>
                  <a:gd name="connsiteY1" fmla="*/ 8381012 h 8381012"/>
                  <a:gd name="connsiteX2" fmla="*/ 0 w 8381014"/>
                  <a:gd name="connsiteY2" fmla="*/ 4190506 h 8381012"/>
                  <a:gd name="connsiteX3" fmla="*/ 4190507 w 8381014"/>
                  <a:gd name="connsiteY3" fmla="*/ 0 h 8381012"/>
                  <a:gd name="connsiteX4" fmla="*/ 8381014 w 8381014"/>
                  <a:gd name="connsiteY4" fmla="*/ 4190506 h 8381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1014" h="8381012">
                    <a:moveTo>
                      <a:pt x="8381014" y="4190506"/>
                    </a:moveTo>
                    <a:cubicBezTo>
                      <a:pt x="8381014" y="6504859"/>
                      <a:pt x="6504860" y="8381012"/>
                      <a:pt x="4190507" y="8381012"/>
                    </a:cubicBezTo>
                    <a:cubicBezTo>
                      <a:pt x="1876154" y="8381012"/>
                      <a:pt x="0" y="6504859"/>
                      <a:pt x="0" y="4190506"/>
                    </a:cubicBezTo>
                    <a:cubicBezTo>
                      <a:pt x="0" y="1876154"/>
                      <a:pt x="1876154" y="0"/>
                      <a:pt x="4190507" y="0"/>
                    </a:cubicBezTo>
                    <a:cubicBezTo>
                      <a:pt x="6504860" y="0"/>
                      <a:pt x="8381014" y="1876154"/>
                      <a:pt x="8381014" y="4190506"/>
                    </a:cubicBezTo>
                    <a:close/>
                  </a:path>
                </a:pathLst>
              </a:custGeom>
              <a:noFill/>
              <a:ln w="17952" cap="flat">
                <a:solidFill>
                  <a:schemeClr val="bg1">
                    <a:lumMod val="95000"/>
                    <a:alpha val="40000"/>
                  </a:schemeClr>
                </a:solidFill>
                <a:prstDash val="solid"/>
                <a:miter/>
              </a:ln>
            </p:spPr>
            <p:txBody>
              <a:bodyPr rtlCol="0" anchor="ctr"/>
              <a:lstStyle/>
              <a:p>
                <a:endParaRPr lang="en-US" dirty="0"/>
              </a:p>
            </p:txBody>
          </p:sp>
          <p:sp>
            <p:nvSpPr>
              <p:cNvPr id="271" name="Freeform: Shape 270">
                <a:extLst>
                  <a:ext uri="{FF2B5EF4-FFF2-40B4-BE49-F238E27FC236}">
                    <a16:creationId xmlns:a16="http://schemas.microsoft.com/office/drawing/2014/main" id="{B270943F-47DE-543C-BB23-DBCCEDF38599}"/>
                  </a:ext>
                </a:extLst>
              </p:cNvPr>
              <p:cNvSpPr/>
              <p:nvPr/>
            </p:nvSpPr>
            <p:spPr>
              <a:xfrm>
                <a:off x="-10575774" y="-5051768"/>
                <a:ext cx="8654659" cy="8654657"/>
              </a:xfrm>
              <a:custGeom>
                <a:avLst/>
                <a:gdLst>
                  <a:gd name="connsiteX0" fmla="*/ 8654659 w 8654659"/>
                  <a:gd name="connsiteY0" fmla="*/ 4327329 h 8654657"/>
                  <a:gd name="connsiteX1" fmla="*/ 4327330 w 8654659"/>
                  <a:gd name="connsiteY1" fmla="*/ 8654657 h 8654657"/>
                  <a:gd name="connsiteX2" fmla="*/ 0 w 8654659"/>
                  <a:gd name="connsiteY2" fmla="*/ 4327329 h 8654657"/>
                  <a:gd name="connsiteX3" fmla="*/ 4327330 w 8654659"/>
                  <a:gd name="connsiteY3" fmla="*/ 0 h 8654657"/>
                  <a:gd name="connsiteX4" fmla="*/ 8654659 w 8654659"/>
                  <a:gd name="connsiteY4" fmla="*/ 4327329 h 8654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4659" h="8654657">
                    <a:moveTo>
                      <a:pt x="8654659" y="4327329"/>
                    </a:moveTo>
                    <a:cubicBezTo>
                      <a:pt x="8654659" y="6717247"/>
                      <a:pt x="6717248" y="8654657"/>
                      <a:pt x="4327330" y="8654657"/>
                    </a:cubicBezTo>
                    <a:cubicBezTo>
                      <a:pt x="1937412" y="8654657"/>
                      <a:pt x="0" y="6717247"/>
                      <a:pt x="0" y="4327329"/>
                    </a:cubicBezTo>
                    <a:cubicBezTo>
                      <a:pt x="0" y="1937411"/>
                      <a:pt x="1937412" y="0"/>
                      <a:pt x="4327330" y="0"/>
                    </a:cubicBezTo>
                    <a:cubicBezTo>
                      <a:pt x="6717248" y="0"/>
                      <a:pt x="8654659" y="1937411"/>
                      <a:pt x="8654659" y="4327329"/>
                    </a:cubicBezTo>
                    <a:close/>
                  </a:path>
                </a:pathLst>
              </a:custGeom>
              <a:noFill/>
              <a:ln w="17952" cap="flat">
                <a:solidFill>
                  <a:schemeClr val="bg1">
                    <a:lumMod val="95000"/>
                    <a:alpha val="40000"/>
                  </a:schemeClr>
                </a:solidFill>
                <a:prstDash val="solid"/>
                <a:miter/>
              </a:ln>
            </p:spPr>
            <p:txBody>
              <a:bodyPr rtlCol="0" anchor="ctr"/>
              <a:lstStyle/>
              <a:p>
                <a:endParaRPr lang="en-US" dirty="0"/>
              </a:p>
            </p:txBody>
          </p:sp>
        </p:grpSp>
        <p:grpSp>
          <p:nvGrpSpPr>
            <p:cNvPr id="143" name="Graphic 6">
              <a:extLst>
                <a:ext uri="{FF2B5EF4-FFF2-40B4-BE49-F238E27FC236}">
                  <a16:creationId xmlns:a16="http://schemas.microsoft.com/office/drawing/2014/main" id="{0FE7FA53-FA92-939F-46E9-457CFBE5D536}"/>
                </a:ext>
              </a:extLst>
            </p:cNvPr>
            <p:cNvGrpSpPr/>
            <p:nvPr/>
          </p:nvGrpSpPr>
          <p:grpSpPr>
            <a:xfrm>
              <a:off x="-5117233" y="-8481311"/>
              <a:ext cx="16986115" cy="16986111"/>
              <a:chOff x="-5117233" y="-8481311"/>
              <a:chExt cx="16986115" cy="16986111"/>
            </a:xfrm>
            <a:noFill/>
          </p:grpSpPr>
          <p:sp>
            <p:nvSpPr>
              <p:cNvPr id="222" name="Freeform: Shape 221">
                <a:extLst>
                  <a:ext uri="{FF2B5EF4-FFF2-40B4-BE49-F238E27FC236}">
                    <a16:creationId xmlns:a16="http://schemas.microsoft.com/office/drawing/2014/main" id="{6826C882-131A-DB1B-AE08-DA20A0216DEE}"/>
                  </a:ext>
                </a:extLst>
              </p:cNvPr>
              <p:cNvSpPr/>
              <p:nvPr/>
            </p:nvSpPr>
            <p:spPr>
              <a:xfrm>
                <a:off x="1329230" y="-2034848"/>
                <a:ext cx="4093187" cy="4093186"/>
              </a:xfrm>
              <a:custGeom>
                <a:avLst/>
                <a:gdLst>
                  <a:gd name="connsiteX0" fmla="*/ 4093187 w 4093187"/>
                  <a:gd name="connsiteY0" fmla="*/ 2046593 h 4093186"/>
                  <a:gd name="connsiteX1" fmla="*/ 2046594 w 4093187"/>
                  <a:gd name="connsiteY1" fmla="*/ 4093186 h 4093186"/>
                  <a:gd name="connsiteX2" fmla="*/ 0 w 4093187"/>
                  <a:gd name="connsiteY2" fmla="*/ 2046593 h 4093186"/>
                  <a:gd name="connsiteX3" fmla="*/ 2046594 w 4093187"/>
                  <a:gd name="connsiteY3" fmla="*/ -1 h 4093186"/>
                  <a:gd name="connsiteX4" fmla="*/ 4093187 w 4093187"/>
                  <a:gd name="connsiteY4" fmla="*/ 2046593 h 4093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3187" h="4093186">
                    <a:moveTo>
                      <a:pt x="4093187" y="2046593"/>
                    </a:moveTo>
                    <a:cubicBezTo>
                      <a:pt x="4093187" y="3176895"/>
                      <a:pt x="3176896" y="4093186"/>
                      <a:pt x="2046594" y="4093186"/>
                    </a:cubicBezTo>
                    <a:cubicBezTo>
                      <a:pt x="916291" y="4093186"/>
                      <a:pt x="0" y="3176895"/>
                      <a:pt x="0" y="2046593"/>
                    </a:cubicBezTo>
                    <a:cubicBezTo>
                      <a:pt x="0" y="916291"/>
                      <a:pt x="916291" y="-1"/>
                      <a:pt x="2046594" y="-1"/>
                    </a:cubicBezTo>
                    <a:cubicBezTo>
                      <a:pt x="3176896" y="-1"/>
                      <a:pt x="4093187" y="916290"/>
                      <a:pt x="4093187" y="2046593"/>
                    </a:cubicBezTo>
                    <a:close/>
                  </a:path>
                </a:pathLst>
              </a:custGeom>
              <a:noFill/>
              <a:ln w="17952" cap="flat">
                <a:solidFill>
                  <a:schemeClr val="bg1">
                    <a:lumMod val="95000"/>
                    <a:alpha val="40000"/>
                  </a:schemeClr>
                </a:solidFill>
                <a:prstDash val="solid"/>
                <a:miter/>
              </a:ln>
            </p:spPr>
            <p:txBody>
              <a:bodyPr rtlCol="0" anchor="ctr"/>
              <a:lstStyle/>
              <a:p>
                <a:endParaRPr lang="en-US" dirty="0"/>
              </a:p>
            </p:txBody>
          </p:sp>
          <p:sp>
            <p:nvSpPr>
              <p:cNvPr id="223" name="Freeform: Shape 222">
                <a:extLst>
                  <a:ext uri="{FF2B5EF4-FFF2-40B4-BE49-F238E27FC236}">
                    <a16:creationId xmlns:a16="http://schemas.microsoft.com/office/drawing/2014/main" id="{09DBE209-CD71-47B7-3A27-65CEFBB84273}"/>
                  </a:ext>
                </a:extLst>
              </p:cNvPr>
              <p:cNvSpPr/>
              <p:nvPr/>
            </p:nvSpPr>
            <p:spPr>
              <a:xfrm>
                <a:off x="1060612" y="-2303465"/>
                <a:ext cx="4630422" cy="4630421"/>
              </a:xfrm>
              <a:custGeom>
                <a:avLst/>
                <a:gdLst>
                  <a:gd name="connsiteX0" fmla="*/ 4630423 w 4630422"/>
                  <a:gd name="connsiteY0" fmla="*/ 2315211 h 4630421"/>
                  <a:gd name="connsiteX1" fmla="*/ 2315211 w 4630422"/>
                  <a:gd name="connsiteY1" fmla="*/ 4630421 h 4630421"/>
                  <a:gd name="connsiteX2" fmla="*/ 0 w 4630422"/>
                  <a:gd name="connsiteY2" fmla="*/ 2315211 h 4630421"/>
                  <a:gd name="connsiteX3" fmla="*/ 2315211 w 4630422"/>
                  <a:gd name="connsiteY3" fmla="*/ 0 h 4630421"/>
                  <a:gd name="connsiteX4" fmla="*/ 4630423 w 4630422"/>
                  <a:gd name="connsiteY4" fmla="*/ 2315211 h 4630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0422" h="4630421">
                    <a:moveTo>
                      <a:pt x="4630423" y="2315211"/>
                    </a:moveTo>
                    <a:cubicBezTo>
                      <a:pt x="4630423" y="3593866"/>
                      <a:pt x="3593867" y="4630421"/>
                      <a:pt x="2315211" y="4630421"/>
                    </a:cubicBezTo>
                    <a:cubicBezTo>
                      <a:pt x="1036555" y="4630421"/>
                      <a:pt x="0" y="3593866"/>
                      <a:pt x="0" y="2315211"/>
                    </a:cubicBezTo>
                    <a:cubicBezTo>
                      <a:pt x="0" y="1036555"/>
                      <a:pt x="1036555" y="0"/>
                      <a:pt x="2315211" y="0"/>
                    </a:cubicBezTo>
                    <a:cubicBezTo>
                      <a:pt x="3593867" y="0"/>
                      <a:pt x="4630423" y="1036555"/>
                      <a:pt x="4630423" y="2315211"/>
                    </a:cubicBezTo>
                    <a:close/>
                  </a:path>
                </a:pathLst>
              </a:custGeom>
              <a:noFill/>
              <a:ln w="17952" cap="flat">
                <a:solidFill>
                  <a:schemeClr val="bg1">
                    <a:lumMod val="95000"/>
                    <a:alpha val="40000"/>
                  </a:schemeClr>
                </a:solidFill>
                <a:prstDash val="solid"/>
                <a:miter/>
              </a:ln>
            </p:spPr>
            <p:txBody>
              <a:bodyPr rtlCol="0" anchor="ctr"/>
              <a:lstStyle/>
              <a:p>
                <a:endParaRPr lang="en-US" dirty="0"/>
              </a:p>
            </p:txBody>
          </p:sp>
          <p:sp>
            <p:nvSpPr>
              <p:cNvPr id="224" name="Freeform: Shape 223">
                <a:extLst>
                  <a:ext uri="{FF2B5EF4-FFF2-40B4-BE49-F238E27FC236}">
                    <a16:creationId xmlns:a16="http://schemas.microsoft.com/office/drawing/2014/main" id="{8F4D55E6-A90B-F947-7067-8FEEAE096C8D}"/>
                  </a:ext>
                </a:extLst>
              </p:cNvPr>
              <p:cNvSpPr/>
              <p:nvPr/>
            </p:nvSpPr>
            <p:spPr>
              <a:xfrm>
                <a:off x="791995" y="-2572083"/>
                <a:ext cx="5167657" cy="5167656"/>
              </a:xfrm>
              <a:custGeom>
                <a:avLst/>
                <a:gdLst>
                  <a:gd name="connsiteX0" fmla="*/ 5167658 w 5167657"/>
                  <a:gd name="connsiteY0" fmla="*/ 2583828 h 5167656"/>
                  <a:gd name="connsiteX1" fmla="*/ 2583829 w 5167657"/>
                  <a:gd name="connsiteY1" fmla="*/ 5167657 h 5167656"/>
                  <a:gd name="connsiteX2" fmla="*/ 0 w 5167657"/>
                  <a:gd name="connsiteY2" fmla="*/ 2583829 h 5167656"/>
                  <a:gd name="connsiteX3" fmla="*/ 2583829 w 5167657"/>
                  <a:gd name="connsiteY3" fmla="*/ 1 h 5167656"/>
                  <a:gd name="connsiteX4" fmla="*/ 5167658 w 5167657"/>
                  <a:gd name="connsiteY4" fmla="*/ 2583828 h 5167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7657" h="5167656">
                    <a:moveTo>
                      <a:pt x="5167658" y="2583828"/>
                    </a:moveTo>
                    <a:cubicBezTo>
                      <a:pt x="5167658" y="4010837"/>
                      <a:pt x="4010839" y="5167657"/>
                      <a:pt x="2583829" y="5167657"/>
                    </a:cubicBezTo>
                    <a:cubicBezTo>
                      <a:pt x="1156820" y="5167657"/>
                      <a:pt x="0" y="4010838"/>
                      <a:pt x="0" y="2583829"/>
                    </a:cubicBezTo>
                    <a:cubicBezTo>
                      <a:pt x="0" y="1156820"/>
                      <a:pt x="1156819" y="1"/>
                      <a:pt x="2583829" y="1"/>
                    </a:cubicBezTo>
                    <a:cubicBezTo>
                      <a:pt x="4010838" y="1"/>
                      <a:pt x="5167658" y="1156820"/>
                      <a:pt x="5167658" y="2583828"/>
                    </a:cubicBezTo>
                    <a:close/>
                  </a:path>
                </a:pathLst>
              </a:custGeom>
              <a:noFill/>
              <a:ln w="17952" cap="flat">
                <a:solidFill>
                  <a:schemeClr val="bg1">
                    <a:lumMod val="95000"/>
                    <a:alpha val="40000"/>
                  </a:schemeClr>
                </a:solidFill>
                <a:prstDash val="solid"/>
                <a:miter/>
              </a:ln>
            </p:spPr>
            <p:txBody>
              <a:bodyPr rtlCol="0" anchor="ctr"/>
              <a:lstStyle/>
              <a:p>
                <a:endParaRPr lang="en-US" dirty="0"/>
              </a:p>
            </p:txBody>
          </p:sp>
          <p:sp>
            <p:nvSpPr>
              <p:cNvPr id="225" name="Freeform: Shape 224">
                <a:extLst>
                  <a:ext uri="{FF2B5EF4-FFF2-40B4-BE49-F238E27FC236}">
                    <a16:creationId xmlns:a16="http://schemas.microsoft.com/office/drawing/2014/main" id="{78B38692-AA6C-5010-7FF0-2CA26B991D87}"/>
                  </a:ext>
                </a:extLst>
              </p:cNvPr>
              <p:cNvSpPr/>
              <p:nvPr/>
            </p:nvSpPr>
            <p:spPr>
              <a:xfrm>
                <a:off x="523377" y="-2840701"/>
                <a:ext cx="5704892" cy="5704891"/>
              </a:xfrm>
              <a:custGeom>
                <a:avLst/>
                <a:gdLst>
                  <a:gd name="connsiteX0" fmla="*/ 5704893 w 5704892"/>
                  <a:gd name="connsiteY0" fmla="*/ 2852446 h 5704891"/>
                  <a:gd name="connsiteX1" fmla="*/ 2852447 w 5704892"/>
                  <a:gd name="connsiteY1" fmla="*/ 5704891 h 5704891"/>
                  <a:gd name="connsiteX2" fmla="*/ 0 w 5704892"/>
                  <a:gd name="connsiteY2" fmla="*/ 2852446 h 5704891"/>
                  <a:gd name="connsiteX3" fmla="*/ 2852447 w 5704892"/>
                  <a:gd name="connsiteY3" fmla="*/ 0 h 5704891"/>
                  <a:gd name="connsiteX4" fmla="*/ 5704893 w 5704892"/>
                  <a:gd name="connsiteY4" fmla="*/ 2852446 h 5704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4892" h="5704891">
                    <a:moveTo>
                      <a:pt x="5704893" y="2852446"/>
                    </a:moveTo>
                    <a:cubicBezTo>
                      <a:pt x="5704893" y="4427808"/>
                      <a:pt x="4427809" y="5704891"/>
                      <a:pt x="2852447" y="5704891"/>
                    </a:cubicBezTo>
                    <a:cubicBezTo>
                      <a:pt x="1277084" y="5704891"/>
                      <a:pt x="0" y="4427808"/>
                      <a:pt x="0" y="2852446"/>
                    </a:cubicBezTo>
                    <a:cubicBezTo>
                      <a:pt x="0" y="1277083"/>
                      <a:pt x="1277084" y="0"/>
                      <a:pt x="2852447" y="0"/>
                    </a:cubicBezTo>
                    <a:cubicBezTo>
                      <a:pt x="4427809" y="0"/>
                      <a:pt x="5704893" y="1277084"/>
                      <a:pt x="5704893" y="2852446"/>
                    </a:cubicBezTo>
                    <a:close/>
                  </a:path>
                </a:pathLst>
              </a:custGeom>
              <a:noFill/>
              <a:ln w="17952" cap="flat">
                <a:solidFill>
                  <a:schemeClr val="bg1">
                    <a:lumMod val="95000"/>
                    <a:alpha val="40000"/>
                  </a:schemeClr>
                </a:solidFill>
                <a:prstDash val="solid"/>
                <a:miter/>
              </a:ln>
            </p:spPr>
            <p:txBody>
              <a:bodyPr rtlCol="0" anchor="ctr"/>
              <a:lstStyle/>
              <a:p>
                <a:endParaRPr lang="en-US" dirty="0"/>
              </a:p>
            </p:txBody>
          </p:sp>
          <p:sp>
            <p:nvSpPr>
              <p:cNvPr id="226" name="Freeform: Shape 225">
                <a:extLst>
                  <a:ext uri="{FF2B5EF4-FFF2-40B4-BE49-F238E27FC236}">
                    <a16:creationId xmlns:a16="http://schemas.microsoft.com/office/drawing/2014/main" id="{E7CFF99B-DE95-975F-FAA6-1E350531954C}"/>
                  </a:ext>
                </a:extLst>
              </p:cNvPr>
              <p:cNvSpPr/>
              <p:nvPr/>
            </p:nvSpPr>
            <p:spPr>
              <a:xfrm>
                <a:off x="254759" y="-3109318"/>
                <a:ext cx="6242128" cy="6242126"/>
              </a:xfrm>
              <a:custGeom>
                <a:avLst/>
                <a:gdLst>
                  <a:gd name="connsiteX0" fmla="*/ 6242129 w 6242128"/>
                  <a:gd name="connsiteY0" fmla="*/ 3121063 h 6242126"/>
                  <a:gd name="connsiteX1" fmla="*/ 3121064 w 6242128"/>
                  <a:gd name="connsiteY1" fmla="*/ 6242127 h 6242126"/>
                  <a:gd name="connsiteX2" fmla="*/ 0 w 6242128"/>
                  <a:gd name="connsiteY2" fmla="*/ 3121063 h 6242126"/>
                  <a:gd name="connsiteX3" fmla="*/ 3121064 w 6242128"/>
                  <a:gd name="connsiteY3" fmla="*/ 0 h 6242126"/>
                  <a:gd name="connsiteX4" fmla="*/ 6242129 w 6242128"/>
                  <a:gd name="connsiteY4" fmla="*/ 3121063 h 6242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2128" h="6242126">
                    <a:moveTo>
                      <a:pt x="6242129" y="3121063"/>
                    </a:moveTo>
                    <a:cubicBezTo>
                      <a:pt x="6242129" y="4844779"/>
                      <a:pt x="4844781" y="6242127"/>
                      <a:pt x="3121064" y="6242127"/>
                    </a:cubicBezTo>
                    <a:cubicBezTo>
                      <a:pt x="1397349" y="6242127"/>
                      <a:pt x="0" y="4844780"/>
                      <a:pt x="0" y="3121063"/>
                    </a:cubicBezTo>
                    <a:cubicBezTo>
                      <a:pt x="0" y="1397348"/>
                      <a:pt x="1397347" y="0"/>
                      <a:pt x="3121064" y="0"/>
                    </a:cubicBezTo>
                    <a:cubicBezTo>
                      <a:pt x="4844780" y="0"/>
                      <a:pt x="6242129" y="1397348"/>
                      <a:pt x="6242129" y="3121063"/>
                    </a:cubicBezTo>
                    <a:close/>
                  </a:path>
                </a:pathLst>
              </a:custGeom>
              <a:noFill/>
              <a:ln w="17952" cap="flat">
                <a:solidFill>
                  <a:schemeClr val="bg1">
                    <a:lumMod val="95000"/>
                    <a:alpha val="40000"/>
                  </a:schemeClr>
                </a:solidFill>
                <a:prstDash val="solid"/>
                <a:miter/>
              </a:ln>
            </p:spPr>
            <p:txBody>
              <a:bodyPr rtlCol="0" anchor="ctr"/>
              <a:lstStyle/>
              <a:p>
                <a:endParaRPr lang="en-US" dirty="0"/>
              </a:p>
            </p:txBody>
          </p:sp>
          <p:sp>
            <p:nvSpPr>
              <p:cNvPr id="227" name="Freeform: Shape 226">
                <a:extLst>
                  <a:ext uri="{FF2B5EF4-FFF2-40B4-BE49-F238E27FC236}">
                    <a16:creationId xmlns:a16="http://schemas.microsoft.com/office/drawing/2014/main" id="{C7FCFB60-2F80-9419-58D5-A9FDBAB688AC}"/>
                  </a:ext>
                </a:extLst>
              </p:cNvPr>
              <p:cNvSpPr/>
              <p:nvPr/>
            </p:nvSpPr>
            <p:spPr>
              <a:xfrm>
                <a:off x="-13857" y="-3377936"/>
                <a:ext cx="6779363" cy="6779361"/>
              </a:xfrm>
              <a:custGeom>
                <a:avLst/>
                <a:gdLst>
                  <a:gd name="connsiteX0" fmla="*/ 6779364 w 6779363"/>
                  <a:gd name="connsiteY0" fmla="*/ 3389681 h 6779361"/>
                  <a:gd name="connsiteX1" fmla="*/ 3389682 w 6779363"/>
                  <a:gd name="connsiteY1" fmla="*/ 6779363 h 6779361"/>
                  <a:gd name="connsiteX2" fmla="*/ -1 w 6779363"/>
                  <a:gd name="connsiteY2" fmla="*/ 3389682 h 6779361"/>
                  <a:gd name="connsiteX3" fmla="*/ 3389682 w 6779363"/>
                  <a:gd name="connsiteY3" fmla="*/ 1 h 6779361"/>
                  <a:gd name="connsiteX4" fmla="*/ 6779364 w 6779363"/>
                  <a:gd name="connsiteY4" fmla="*/ 3389681 h 6779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9363" h="6779361">
                    <a:moveTo>
                      <a:pt x="6779364" y="3389681"/>
                    </a:moveTo>
                    <a:cubicBezTo>
                      <a:pt x="6779364" y="5261750"/>
                      <a:pt x="5261751" y="6779363"/>
                      <a:pt x="3389682" y="6779363"/>
                    </a:cubicBezTo>
                    <a:cubicBezTo>
                      <a:pt x="1517612" y="6779363"/>
                      <a:pt x="-1" y="5261750"/>
                      <a:pt x="-1" y="3389682"/>
                    </a:cubicBezTo>
                    <a:cubicBezTo>
                      <a:pt x="-1" y="1517612"/>
                      <a:pt x="1517612" y="1"/>
                      <a:pt x="3389682" y="1"/>
                    </a:cubicBezTo>
                    <a:cubicBezTo>
                      <a:pt x="5261751" y="1"/>
                      <a:pt x="6779364" y="1517612"/>
                      <a:pt x="6779364" y="3389681"/>
                    </a:cubicBezTo>
                    <a:close/>
                  </a:path>
                </a:pathLst>
              </a:custGeom>
              <a:noFill/>
              <a:ln w="17952" cap="flat">
                <a:solidFill>
                  <a:schemeClr val="bg1">
                    <a:lumMod val="95000"/>
                    <a:alpha val="40000"/>
                  </a:schemeClr>
                </a:solidFill>
                <a:prstDash val="solid"/>
                <a:miter/>
              </a:ln>
            </p:spPr>
            <p:txBody>
              <a:bodyPr rtlCol="0" anchor="ctr"/>
              <a:lstStyle/>
              <a:p>
                <a:endParaRPr lang="en-US" dirty="0"/>
              </a:p>
            </p:txBody>
          </p:sp>
          <p:sp>
            <p:nvSpPr>
              <p:cNvPr id="228" name="Freeform: Shape 227">
                <a:extLst>
                  <a:ext uri="{FF2B5EF4-FFF2-40B4-BE49-F238E27FC236}">
                    <a16:creationId xmlns:a16="http://schemas.microsoft.com/office/drawing/2014/main" id="{D9A62E51-13A3-4A5B-B605-4EBA5B0987CB}"/>
                  </a:ext>
                </a:extLst>
              </p:cNvPr>
              <p:cNvSpPr/>
              <p:nvPr/>
            </p:nvSpPr>
            <p:spPr>
              <a:xfrm>
                <a:off x="-282475" y="-3646553"/>
                <a:ext cx="7316598" cy="7316596"/>
              </a:xfrm>
              <a:custGeom>
                <a:avLst/>
                <a:gdLst>
                  <a:gd name="connsiteX0" fmla="*/ 7316599 w 7316598"/>
                  <a:gd name="connsiteY0" fmla="*/ 3658299 h 7316596"/>
                  <a:gd name="connsiteX1" fmla="*/ 3658299 w 7316598"/>
                  <a:gd name="connsiteY1" fmla="*/ 7316597 h 7316596"/>
                  <a:gd name="connsiteX2" fmla="*/ 0 w 7316598"/>
                  <a:gd name="connsiteY2" fmla="*/ 3658299 h 7316596"/>
                  <a:gd name="connsiteX3" fmla="*/ 3658299 w 7316598"/>
                  <a:gd name="connsiteY3" fmla="*/ 0 h 7316596"/>
                  <a:gd name="connsiteX4" fmla="*/ 7316599 w 7316598"/>
                  <a:gd name="connsiteY4" fmla="*/ 3658299 h 7316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6598" h="7316596">
                    <a:moveTo>
                      <a:pt x="7316599" y="3658299"/>
                    </a:moveTo>
                    <a:cubicBezTo>
                      <a:pt x="7316599" y="5678722"/>
                      <a:pt x="5678722" y="7316597"/>
                      <a:pt x="3658299" y="7316597"/>
                    </a:cubicBezTo>
                    <a:cubicBezTo>
                      <a:pt x="1637876" y="7316597"/>
                      <a:pt x="0" y="5678721"/>
                      <a:pt x="0" y="3658299"/>
                    </a:cubicBezTo>
                    <a:cubicBezTo>
                      <a:pt x="0" y="1637876"/>
                      <a:pt x="1637877" y="0"/>
                      <a:pt x="3658299" y="0"/>
                    </a:cubicBezTo>
                    <a:cubicBezTo>
                      <a:pt x="5678723" y="0"/>
                      <a:pt x="7316599" y="1637876"/>
                      <a:pt x="7316599" y="3658299"/>
                    </a:cubicBezTo>
                    <a:close/>
                  </a:path>
                </a:pathLst>
              </a:custGeom>
              <a:noFill/>
              <a:ln w="17952" cap="flat">
                <a:solidFill>
                  <a:schemeClr val="bg1">
                    <a:lumMod val="95000"/>
                    <a:alpha val="40000"/>
                  </a:schemeClr>
                </a:solidFill>
                <a:prstDash val="solid"/>
                <a:miter/>
              </a:ln>
            </p:spPr>
            <p:txBody>
              <a:bodyPr rtlCol="0" anchor="ctr"/>
              <a:lstStyle/>
              <a:p>
                <a:endParaRPr lang="en-US" dirty="0"/>
              </a:p>
            </p:txBody>
          </p:sp>
          <p:sp>
            <p:nvSpPr>
              <p:cNvPr id="229" name="Freeform: Shape 228">
                <a:extLst>
                  <a:ext uri="{FF2B5EF4-FFF2-40B4-BE49-F238E27FC236}">
                    <a16:creationId xmlns:a16="http://schemas.microsoft.com/office/drawing/2014/main" id="{3FF851FC-BFBD-F495-06A6-24BCCDA89588}"/>
                  </a:ext>
                </a:extLst>
              </p:cNvPr>
              <p:cNvSpPr/>
              <p:nvPr/>
            </p:nvSpPr>
            <p:spPr>
              <a:xfrm>
                <a:off x="-551093" y="-3915171"/>
                <a:ext cx="7853833" cy="7853832"/>
              </a:xfrm>
              <a:custGeom>
                <a:avLst/>
                <a:gdLst>
                  <a:gd name="connsiteX0" fmla="*/ 7853834 w 7853833"/>
                  <a:gd name="connsiteY0" fmla="*/ 3926916 h 7853832"/>
                  <a:gd name="connsiteX1" fmla="*/ 3926917 w 7853833"/>
                  <a:gd name="connsiteY1" fmla="*/ 7853833 h 7853832"/>
                  <a:gd name="connsiteX2" fmla="*/ 0 w 7853833"/>
                  <a:gd name="connsiteY2" fmla="*/ 3926916 h 7853832"/>
                  <a:gd name="connsiteX3" fmla="*/ 3926917 w 7853833"/>
                  <a:gd name="connsiteY3" fmla="*/ 0 h 7853832"/>
                  <a:gd name="connsiteX4" fmla="*/ 7853834 w 7853833"/>
                  <a:gd name="connsiteY4" fmla="*/ 3926916 h 7853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3833" h="7853832">
                    <a:moveTo>
                      <a:pt x="7853834" y="3926916"/>
                    </a:moveTo>
                    <a:cubicBezTo>
                      <a:pt x="7853834" y="6095692"/>
                      <a:pt x="6095693" y="7853833"/>
                      <a:pt x="3926917" y="7853833"/>
                    </a:cubicBezTo>
                    <a:cubicBezTo>
                      <a:pt x="1758141" y="7853833"/>
                      <a:pt x="0" y="6095692"/>
                      <a:pt x="0" y="3926916"/>
                    </a:cubicBezTo>
                    <a:cubicBezTo>
                      <a:pt x="0" y="1758140"/>
                      <a:pt x="1758141" y="0"/>
                      <a:pt x="3926917" y="0"/>
                    </a:cubicBezTo>
                    <a:cubicBezTo>
                      <a:pt x="6095693" y="0"/>
                      <a:pt x="7853834" y="1758140"/>
                      <a:pt x="7853834" y="3926916"/>
                    </a:cubicBezTo>
                    <a:close/>
                  </a:path>
                </a:pathLst>
              </a:custGeom>
              <a:noFill/>
              <a:ln w="17952" cap="flat">
                <a:solidFill>
                  <a:schemeClr val="bg1">
                    <a:lumMod val="95000"/>
                    <a:alpha val="40000"/>
                  </a:schemeClr>
                </a:solidFill>
                <a:prstDash val="solid"/>
                <a:miter/>
              </a:ln>
            </p:spPr>
            <p:txBody>
              <a:bodyPr rtlCol="0" anchor="ctr"/>
              <a:lstStyle/>
              <a:p>
                <a:endParaRPr lang="en-US" dirty="0"/>
              </a:p>
            </p:txBody>
          </p:sp>
          <p:sp>
            <p:nvSpPr>
              <p:cNvPr id="230" name="Freeform: Shape 229">
                <a:extLst>
                  <a:ext uri="{FF2B5EF4-FFF2-40B4-BE49-F238E27FC236}">
                    <a16:creationId xmlns:a16="http://schemas.microsoft.com/office/drawing/2014/main" id="{4643A9A9-FEA9-8DB1-7C59-560A6B7E1E3E}"/>
                  </a:ext>
                </a:extLst>
              </p:cNvPr>
              <p:cNvSpPr/>
              <p:nvPr/>
            </p:nvSpPr>
            <p:spPr>
              <a:xfrm>
                <a:off x="-819710" y="-4183789"/>
                <a:ext cx="8391069" cy="8391067"/>
              </a:xfrm>
              <a:custGeom>
                <a:avLst/>
                <a:gdLst>
                  <a:gd name="connsiteX0" fmla="*/ 8391069 w 8391069"/>
                  <a:gd name="connsiteY0" fmla="*/ 4195534 h 8391067"/>
                  <a:gd name="connsiteX1" fmla="*/ 4195535 w 8391069"/>
                  <a:gd name="connsiteY1" fmla="*/ 8391067 h 8391067"/>
                  <a:gd name="connsiteX2" fmla="*/ 0 w 8391069"/>
                  <a:gd name="connsiteY2" fmla="*/ 4195533 h 8391067"/>
                  <a:gd name="connsiteX3" fmla="*/ 4195535 w 8391069"/>
                  <a:gd name="connsiteY3" fmla="*/ -1 h 8391067"/>
                  <a:gd name="connsiteX4" fmla="*/ 8391069 w 8391069"/>
                  <a:gd name="connsiteY4" fmla="*/ 4195534 h 8391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91069" h="8391067">
                    <a:moveTo>
                      <a:pt x="8391069" y="4195534"/>
                    </a:moveTo>
                    <a:cubicBezTo>
                      <a:pt x="8391069" y="6512664"/>
                      <a:pt x="6512664" y="8391067"/>
                      <a:pt x="4195535" y="8391067"/>
                    </a:cubicBezTo>
                    <a:cubicBezTo>
                      <a:pt x="1878405" y="8391067"/>
                      <a:pt x="0" y="6512662"/>
                      <a:pt x="0" y="4195533"/>
                    </a:cubicBezTo>
                    <a:cubicBezTo>
                      <a:pt x="0" y="1878404"/>
                      <a:pt x="1878406" y="-1"/>
                      <a:pt x="4195535" y="-1"/>
                    </a:cubicBezTo>
                    <a:cubicBezTo>
                      <a:pt x="6512665" y="-1"/>
                      <a:pt x="8391069" y="1878404"/>
                      <a:pt x="8391069" y="4195534"/>
                    </a:cubicBezTo>
                    <a:close/>
                  </a:path>
                </a:pathLst>
              </a:custGeom>
              <a:noFill/>
              <a:ln w="17952" cap="flat">
                <a:solidFill>
                  <a:schemeClr val="bg1">
                    <a:lumMod val="95000"/>
                    <a:alpha val="40000"/>
                  </a:schemeClr>
                </a:solidFill>
                <a:prstDash val="solid"/>
                <a:miter/>
              </a:ln>
            </p:spPr>
            <p:txBody>
              <a:bodyPr rtlCol="0" anchor="ctr"/>
              <a:lstStyle/>
              <a:p>
                <a:endParaRPr lang="en-US" dirty="0"/>
              </a:p>
            </p:txBody>
          </p:sp>
          <p:sp>
            <p:nvSpPr>
              <p:cNvPr id="231" name="Freeform: Shape 230">
                <a:extLst>
                  <a:ext uri="{FF2B5EF4-FFF2-40B4-BE49-F238E27FC236}">
                    <a16:creationId xmlns:a16="http://schemas.microsoft.com/office/drawing/2014/main" id="{36652AB6-4973-7F62-916F-BDA5EEA8E41D}"/>
                  </a:ext>
                </a:extLst>
              </p:cNvPr>
              <p:cNvSpPr/>
              <p:nvPr/>
            </p:nvSpPr>
            <p:spPr>
              <a:xfrm>
                <a:off x="-1088148" y="-4452227"/>
                <a:ext cx="8927945" cy="8927943"/>
              </a:xfrm>
              <a:custGeom>
                <a:avLst/>
                <a:gdLst>
                  <a:gd name="connsiteX0" fmla="*/ 8927945 w 8927945"/>
                  <a:gd name="connsiteY0" fmla="*/ 4463972 h 8927943"/>
                  <a:gd name="connsiteX1" fmla="*/ 4463973 w 8927945"/>
                  <a:gd name="connsiteY1" fmla="*/ 8927943 h 8927943"/>
                  <a:gd name="connsiteX2" fmla="*/ 0 w 8927945"/>
                  <a:gd name="connsiteY2" fmla="*/ 4463972 h 8927943"/>
                  <a:gd name="connsiteX3" fmla="*/ 4463973 w 8927945"/>
                  <a:gd name="connsiteY3" fmla="*/ 0 h 8927943"/>
                  <a:gd name="connsiteX4" fmla="*/ 8927945 w 8927945"/>
                  <a:gd name="connsiteY4" fmla="*/ 4463972 h 8927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7945" h="8927943">
                    <a:moveTo>
                      <a:pt x="8927945" y="4463972"/>
                    </a:moveTo>
                    <a:cubicBezTo>
                      <a:pt x="8927945" y="6929356"/>
                      <a:pt x="6929356" y="8927943"/>
                      <a:pt x="4463973" y="8927943"/>
                    </a:cubicBezTo>
                    <a:cubicBezTo>
                      <a:pt x="1998588" y="8927943"/>
                      <a:pt x="0" y="6929355"/>
                      <a:pt x="0" y="4463972"/>
                    </a:cubicBezTo>
                    <a:cubicBezTo>
                      <a:pt x="0" y="1998589"/>
                      <a:pt x="1998590" y="0"/>
                      <a:pt x="4463973" y="0"/>
                    </a:cubicBezTo>
                    <a:cubicBezTo>
                      <a:pt x="6929357" y="0"/>
                      <a:pt x="8927945" y="1998589"/>
                      <a:pt x="8927945" y="4463972"/>
                    </a:cubicBezTo>
                    <a:close/>
                  </a:path>
                </a:pathLst>
              </a:custGeom>
              <a:noFill/>
              <a:ln w="17952" cap="flat">
                <a:solidFill>
                  <a:schemeClr val="bg1">
                    <a:lumMod val="95000"/>
                    <a:alpha val="40000"/>
                  </a:schemeClr>
                </a:solidFill>
                <a:prstDash val="solid"/>
                <a:miter/>
              </a:ln>
            </p:spPr>
            <p:txBody>
              <a:bodyPr rtlCol="0" anchor="ctr"/>
              <a:lstStyle/>
              <a:p>
                <a:endParaRPr lang="en-US" dirty="0"/>
              </a:p>
            </p:txBody>
          </p:sp>
          <p:sp>
            <p:nvSpPr>
              <p:cNvPr id="232" name="Freeform: Shape 231">
                <a:extLst>
                  <a:ext uri="{FF2B5EF4-FFF2-40B4-BE49-F238E27FC236}">
                    <a16:creationId xmlns:a16="http://schemas.microsoft.com/office/drawing/2014/main" id="{8C099333-349E-217E-3A7D-07AC1EF0C36D}"/>
                  </a:ext>
                </a:extLst>
              </p:cNvPr>
              <p:cNvSpPr/>
              <p:nvPr/>
            </p:nvSpPr>
            <p:spPr>
              <a:xfrm>
                <a:off x="-1356766" y="-4720844"/>
                <a:ext cx="9465180" cy="9465178"/>
              </a:xfrm>
              <a:custGeom>
                <a:avLst/>
                <a:gdLst>
                  <a:gd name="connsiteX0" fmla="*/ 9465180 w 9465180"/>
                  <a:gd name="connsiteY0" fmla="*/ 4732589 h 9465178"/>
                  <a:gd name="connsiteX1" fmla="*/ 4732590 w 9465180"/>
                  <a:gd name="connsiteY1" fmla="*/ 9465179 h 9465178"/>
                  <a:gd name="connsiteX2" fmla="*/ -1 w 9465180"/>
                  <a:gd name="connsiteY2" fmla="*/ 4732589 h 9465178"/>
                  <a:gd name="connsiteX3" fmla="*/ 4732590 w 9465180"/>
                  <a:gd name="connsiteY3" fmla="*/ 0 h 9465178"/>
                  <a:gd name="connsiteX4" fmla="*/ 9465180 w 9465180"/>
                  <a:gd name="connsiteY4" fmla="*/ 4732589 h 9465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5180" h="9465178">
                    <a:moveTo>
                      <a:pt x="9465180" y="4732589"/>
                    </a:moveTo>
                    <a:cubicBezTo>
                      <a:pt x="9465180" y="7346326"/>
                      <a:pt x="7346327" y="9465179"/>
                      <a:pt x="4732590" y="9465179"/>
                    </a:cubicBezTo>
                    <a:cubicBezTo>
                      <a:pt x="2118852" y="9465179"/>
                      <a:pt x="-1" y="7346326"/>
                      <a:pt x="-1" y="4732589"/>
                    </a:cubicBezTo>
                    <a:cubicBezTo>
                      <a:pt x="-1" y="2118852"/>
                      <a:pt x="2118852" y="0"/>
                      <a:pt x="4732590" y="0"/>
                    </a:cubicBezTo>
                    <a:cubicBezTo>
                      <a:pt x="7346327" y="0"/>
                      <a:pt x="9465180" y="2118852"/>
                      <a:pt x="9465180" y="4732589"/>
                    </a:cubicBezTo>
                    <a:close/>
                  </a:path>
                </a:pathLst>
              </a:custGeom>
              <a:noFill/>
              <a:ln w="17952" cap="flat">
                <a:solidFill>
                  <a:schemeClr val="bg1">
                    <a:lumMod val="95000"/>
                    <a:alpha val="40000"/>
                  </a:schemeClr>
                </a:solidFill>
                <a:prstDash val="solid"/>
                <a:miter/>
              </a:ln>
            </p:spPr>
            <p:txBody>
              <a:bodyPr rtlCol="0" anchor="ctr"/>
              <a:lstStyle/>
              <a:p>
                <a:endParaRPr lang="en-US" dirty="0"/>
              </a:p>
            </p:txBody>
          </p:sp>
          <p:sp>
            <p:nvSpPr>
              <p:cNvPr id="233" name="Freeform: Shape 232">
                <a:extLst>
                  <a:ext uri="{FF2B5EF4-FFF2-40B4-BE49-F238E27FC236}">
                    <a16:creationId xmlns:a16="http://schemas.microsoft.com/office/drawing/2014/main" id="{ABBCB4A1-10D4-6B1F-66DD-9EF1A7A165F6}"/>
                  </a:ext>
                </a:extLst>
              </p:cNvPr>
              <p:cNvSpPr/>
              <p:nvPr/>
            </p:nvSpPr>
            <p:spPr>
              <a:xfrm>
                <a:off x="-1625384" y="-4989462"/>
                <a:ext cx="10002416" cy="10002413"/>
              </a:xfrm>
              <a:custGeom>
                <a:avLst/>
                <a:gdLst>
                  <a:gd name="connsiteX0" fmla="*/ 10002417 w 10002416"/>
                  <a:gd name="connsiteY0" fmla="*/ 5001207 h 10002413"/>
                  <a:gd name="connsiteX1" fmla="*/ 5001208 w 10002416"/>
                  <a:gd name="connsiteY1" fmla="*/ 10002414 h 10002413"/>
                  <a:gd name="connsiteX2" fmla="*/ 0 w 10002416"/>
                  <a:gd name="connsiteY2" fmla="*/ 5001208 h 10002413"/>
                  <a:gd name="connsiteX3" fmla="*/ 5001208 w 10002416"/>
                  <a:gd name="connsiteY3" fmla="*/ 1 h 10002413"/>
                  <a:gd name="connsiteX4" fmla="*/ 10002417 w 10002416"/>
                  <a:gd name="connsiteY4" fmla="*/ 5001207 h 10002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2416" h="10002413">
                    <a:moveTo>
                      <a:pt x="10002417" y="5001207"/>
                    </a:moveTo>
                    <a:cubicBezTo>
                      <a:pt x="10002417" y="7763297"/>
                      <a:pt x="7763299" y="10002414"/>
                      <a:pt x="5001208" y="10002414"/>
                    </a:cubicBezTo>
                    <a:cubicBezTo>
                      <a:pt x="2239117" y="10002414"/>
                      <a:pt x="0" y="7763297"/>
                      <a:pt x="0" y="5001208"/>
                    </a:cubicBezTo>
                    <a:cubicBezTo>
                      <a:pt x="0" y="2239117"/>
                      <a:pt x="2239117" y="1"/>
                      <a:pt x="5001208" y="1"/>
                    </a:cubicBezTo>
                    <a:cubicBezTo>
                      <a:pt x="7763299" y="1"/>
                      <a:pt x="10002417" y="2239117"/>
                      <a:pt x="10002417" y="5001207"/>
                    </a:cubicBezTo>
                    <a:close/>
                  </a:path>
                </a:pathLst>
              </a:custGeom>
              <a:noFill/>
              <a:ln w="17952" cap="flat">
                <a:solidFill>
                  <a:schemeClr val="bg1">
                    <a:lumMod val="95000"/>
                    <a:alpha val="40000"/>
                  </a:schemeClr>
                </a:solidFill>
                <a:prstDash val="solid"/>
                <a:miter/>
              </a:ln>
            </p:spPr>
            <p:txBody>
              <a:bodyPr rtlCol="0" anchor="ctr"/>
              <a:lstStyle/>
              <a:p>
                <a:endParaRPr lang="en-US" dirty="0"/>
              </a:p>
            </p:txBody>
          </p:sp>
          <p:sp>
            <p:nvSpPr>
              <p:cNvPr id="234" name="Freeform: Shape 233">
                <a:extLst>
                  <a:ext uri="{FF2B5EF4-FFF2-40B4-BE49-F238E27FC236}">
                    <a16:creationId xmlns:a16="http://schemas.microsoft.com/office/drawing/2014/main" id="{00C01D4C-0799-9BFC-0E15-64B71FCE572A}"/>
                  </a:ext>
                </a:extLst>
              </p:cNvPr>
              <p:cNvSpPr/>
              <p:nvPr/>
            </p:nvSpPr>
            <p:spPr>
              <a:xfrm>
                <a:off x="-1894001" y="-5258079"/>
                <a:ext cx="10539651" cy="10539648"/>
              </a:xfrm>
              <a:custGeom>
                <a:avLst/>
                <a:gdLst>
                  <a:gd name="connsiteX0" fmla="*/ 10539651 w 10539651"/>
                  <a:gd name="connsiteY0" fmla="*/ 5269825 h 10539648"/>
                  <a:gd name="connsiteX1" fmla="*/ 5269826 w 10539651"/>
                  <a:gd name="connsiteY1" fmla="*/ 10539649 h 10539648"/>
                  <a:gd name="connsiteX2" fmla="*/ 0 w 10539651"/>
                  <a:gd name="connsiteY2" fmla="*/ 5269825 h 10539648"/>
                  <a:gd name="connsiteX3" fmla="*/ 5269826 w 10539651"/>
                  <a:gd name="connsiteY3" fmla="*/ 0 h 10539648"/>
                  <a:gd name="connsiteX4" fmla="*/ 10539651 w 10539651"/>
                  <a:gd name="connsiteY4" fmla="*/ 5269825 h 10539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39651" h="10539648">
                    <a:moveTo>
                      <a:pt x="10539651" y="5269825"/>
                    </a:moveTo>
                    <a:cubicBezTo>
                      <a:pt x="10539651" y="8180268"/>
                      <a:pt x="8180270" y="10539649"/>
                      <a:pt x="5269826" y="10539649"/>
                    </a:cubicBezTo>
                    <a:cubicBezTo>
                      <a:pt x="2359382" y="10539649"/>
                      <a:pt x="0" y="8180268"/>
                      <a:pt x="0" y="5269825"/>
                    </a:cubicBezTo>
                    <a:cubicBezTo>
                      <a:pt x="0" y="2359381"/>
                      <a:pt x="2359382" y="0"/>
                      <a:pt x="5269826" y="0"/>
                    </a:cubicBezTo>
                    <a:cubicBezTo>
                      <a:pt x="8180270" y="0"/>
                      <a:pt x="10539651" y="2359381"/>
                      <a:pt x="10539651" y="5269825"/>
                    </a:cubicBezTo>
                    <a:close/>
                  </a:path>
                </a:pathLst>
              </a:custGeom>
              <a:noFill/>
              <a:ln w="17952" cap="flat">
                <a:solidFill>
                  <a:schemeClr val="bg1">
                    <a:lumMod val="95000"/>
                    <a:alpha val="40000"/>
                  </a:schemeClr>
                </a:solidFill>
                <a:prstDash val="solid"/>
                <a:miter/>
              </a:ln>
            </p:spPr>
            <p:txBody>
              <a:bodyPr rtlCol="0" anchor="ctr"/>
              <a:lstStyle/>
              <a:p>
                <a:endParaRPr lang="en-US" dirty="0"/>
              </a:p>
            </p:txBody>
          </p:sp>
          <p:sp>
            <p:nvSpPr>
              <p:cNvPr id="235" name="Freeform: Shape 234">
                <a:extLst>
                  <a:ext uri="{FF2B5EF4-FFF2-40B4-BE49-F238E27FC236}">
                    <a16:creationId xmlns:a16="http://schemas.microsoft.com/office/drawing/2014/main" id="{CE94E7B1-CC40-64F4-53E1-96541DC3B3A6}"/>
                  </a:ext>
                </a:extLst>
              </p:cNvPr>
              <p:cNvSpPr/>
              <p:nvPr/>
            </p:nvSpPr>
            <p:spPr>
              <a:xfrm>
                <a:off x="-2162619" y="-5526697"/>
                <a:ext cx="11076886" cy="11076883"/>
              </a:xfrm>
              <a:custGeom>
                <a:avLst/>
                <a:gdLst>
                  <a:gd name="connsiteX0" fmla="*/ 11076886 w 11076886"/>
                  <a:gd name="connsiteY0" fmla="*/ 5538442 h 11076883"/>
                  <a:gd name="connsiteX1" fmla="*/ 5538442 w 11076886"/>
                  <a:gd name="connsiteY1" fmla="*/ 11076884 h 11076883"/>
                  <a:gd name="connsiteX2" fmla="*/ -1 w 11076886"/>
                  <a:gd name="connsiteY2" fmla="*/ 5538442 h 11076883"/>
                  <a:gd name="connsiteX3" fmla="*/ 5538442 w 11076886"/>
                  <a:gd name="connsiteY3" fmla="*/ 0 h 11076883"/>
                  <a:gd name="connsiteX4" fmla="*/ 11076886 w 11076886"/>
                  <a:gd name="connsiteY4" fmla="*/ 5538442 h 11076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76886" h="11076883">
                    <a:moveTo>
                      <a:pt x="11076886" y="5538442"/>
                    </a:moveTo>
                    <a:cubicBezTo>
                      <a:pt x="11076886" y="8597239"/>
                      <a:pt x="8597240" y="11076884"/>
                      <a:pt x="5538442" y="11076884"/>
                    </a:cubicBezTo>
                    <a:cubicBezTo>
                      <a:pt x="2479645" y="11076884"/>
                      <a:pt x="-1" y="8597239"/>
                      <a:pt x="-1" y="5538442"/>
                    </a:cubicBezTo>
                    <a:cubicBezTo>
                      <a:pt x="-1" y="2479645"/>
                      <a:pt x="2479645" y="0"/>
                      <a:pt x="5538442" y="0"/>
                    </a:cubicBezTo>
                    <a:cubicBezTo>
                      <a:pt x="8597240" y="0"/>
                      <a:pt x="11076886" y="2479645"/>
                      <a:pt x="11076886" y="5538442"/>
                    </a:cubicBezTo>
                    <a:close/>
                  </a:path>
                </a:pathLst>
              </a:custGeom>
              <a:noFill/>
              <a:ln w="17952" cap="flat">
                <a:solidFill>
                  <a:schemeClr val="bg1">
                    <a:lumMod val="95000"/>
                    <a:alpha val="40000"/>
                  </a:schemeClr>
                </a:solidFill>
                <a:prstDash val="solid"/>
                <a:miter/>
              </a:ln>
            </p:spPr>
            <p:txBody>
              <a:bodyPr rtlCol="0" anchor="ctr"/>
              <a:lstStyle/>
              <a:p>
                <a:endParaRPr lang="en-US" dirty="0"/>
              </a:p>
            </p:txBody>
          </p:sp>
          <p:sp>
            <p:nvSpPr>
              <p:cNvPr id="236" name="Freeform: Shape 235">
                <a:extLst>
                  <a:ext uri="{FF2B5EF4-FFF2-40B4-BE49-F238E27FC236}">
                    <a16:creationId xmlns:a16="http://schemas.microsoft.com/office/drawing/2014/main" id="{E7932686-BF03-07CD-3559-7AD50AD2E496}"/>
                  </a:ext>
                </a:extLst>
              </p:cNvPr>
              <p:cNvSpPr/>
              <p:nvPr/>
            </p:nvSpPr>
            <p:spPr>
              <a:xfrm>
                <a:off x="-2431236" y="-5795314"/>
                <a:ext cx="11614121" cy="11614119"/>
              </a:xfrm>
              <a:custGeom>
                <a:avLst/>
                <a:gdLst>
                  <a:gd name="connsiteX0" fmla="*/ 11614122 w 11614121"/>
                  <a:gd name="connsiteY0" fmla="*/ 5807060 h 11614119"/>
                  <a:gd name="connsiteX1" fmla="*/ 5807062 w 11614121"/>
                  <a:gd name="connsiteY1" fmla="*/ 11614119 h 11614119"/>
                  <a:gd name="connsiteX2" fmla="*/ 1 w 11614121"/>
                  <a:gd name="connsiteY2" fmla="*/ 5807059 h 11614119"/>
                  <a:gd name="connsiteX3" fmla="*/ 5807062 w 11614121"/>
                  <a:gd name="connsiteY3" fmla="*/ -1 h 11614119"/>
                  <a:gd name="connsiteX4" fmla="*/ 11614122 w 11614121"/>
                  <a:gd name="connsiteY4" fmla="*/ 5807060 h 11614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4121" h="11614119">
                    <a:moveTo>
                      <a:pt x="11614122" y="5807060"/>
                    </a:moveTo>
                    <a:cubicBezTo>
                      <a:pt x="11614122" y="9014211"/>
                      <a:pt x="9014213" y="11614119"/>
                      <a:pt x="5807062" y="11614119"/>
                    </a:cubicBezTo>
                    <a:cubicBezTo>
                      <a:pt x="2599910" y="11614119"/>
                      <a:pt x="1" y="9014209"/>
                      <a:pt x="1" y="5807059"/>
                    </a:cubicBezTo>
                    <a:cubicBezTo>
                      <a:pt x="1" y="2599909"/>
                      <a:pt x="2599910" y="-1"/>
                      <a:pt x="5807062" y="-1"/>
                    </a:cubicBezTo>
                    <a:cubicBezTo>
                      <a:pt x="9014214" y="-1"/>
                      <a:pt x="11614122" y="2599909"/>
                      <a:pt x="11614122" y="5807060"/>
                    </a:cubicBezTo>
                    <a:close/>
                  </a:path>
                </a:pathLst>
              </a:custGeom>
              <a:noFill/>
              <a:ln w="17952" cap="flat">
                <a:solidFill>
                  <a:schemeClr val="bg1">
                    <a:lumMod val="95000"/>
                    <a:alpha val="40000"/>
                  </a:schemeClr>
                </a:solidFill>
                <a:prstDash val="solid"/>
                <a:miter/>
              </a:ln>
            </p:spPr>
            <p:txBody>
              <a:bodyPr rtlCol="0" anchor="ctr"/>
              <a:lstStyle/>
              <a:p>
                <a:endParaRPr lang="en-US" dirty="0"/>
              </a:p>
            </p:txBody>
          </p:sp>
          <p:sp>
            <p:nvSpPr>
              <p:cNvPr id="237" name="Freeform: Shape 236">
                <a:extLst>
                  <a:ext uri="{FF2B5EF4-FFF2-40B4-BE49-F238E27FC236}">
                    <a16:creationId xmlns:a16="http://schemas.microsoft.com/office/drawing/2014/main" id="{03CD6323-99F4-4F10-D7F2-36B536B81C98}"/>
                  </a:ext>
                </a:extLst>
              </p:cNvPr>
              <p:cNvSpPr/>
              <p:nvPr/>
            </p:nvSpPr>
            <p:spPr>
              <a:xfrm>
                <a:off x="-2699854" y="-6063932"/>
                <a:ext cx="12151357" cy="12151354"/>
              </a:xfrm>
              <a:custGeom>
                <a:avLst/>
                <a:gdLst>
                  <a:gd name="connsiteX0" fmla="*/ 12151357 w 12151357"/>
                  <a:gd name="connsiteY0" fmla="*/ 6075677 h 12151354"/>
                  <a:gd name="connsiteX1" fmla="*/ 6075679 w 12151357"/>
                  <a:gd name="connsiteY1" fmla="*/ 12151354 h 12151354"/>
                  <a:gd name="connsiteX2" fmla="*/ 0 w 12151357"/>
                  <a:gd name="connsiteY2" fmla="*/ 6075677 h 12151354"/>
                  <a:gd name="connsiteX3" fmla="*/ 6075679 w 12151357"/>
                  <a:gd name="connsiteY3" fmla="*/ 0 h 12151354"/>
                  <a:gd name="connsiteX4" fmla="*/ 12151357 w 12151357"/>
                  <a:gd name="connsiteY4" fmla="*/ 6075677 h 12151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51357" h="12151354">
                    <a:moveTo>
                      <a:pt x="12151357" y="6075677"/>
                    </a:moveTo>
                    <a:cubicBezTo>
                      <a:pt x="12151357" y="9431181"/>
                      <a:pt x="9431183" y="12151354"/>
                      <a:pt x="6075679" y="12151354"/>
                    </a:cubicBezTo>
                    <a:cubicBezTo>
                      <a:pt x="2720174" y="12151354"/>
                      <a:pt x="0" y="9431181"/>
                      <a:pt x="0" y="6075677"/>
                    </a:cubicBezTo>
                    <a:cubicBezTo>
                      <a:pt x="0" y="2720174"/>
                      <a:pt x="2720174" y="0"/>
                      <a:pt x="6075679" y="0"/>
                    </a:cubicBezTo>
                    <a:cubicBezTo>
                      <a:pt x="9431183" y="0"/>
                      <a:pt x="12151357" y="2720174"/>
                      <a:pt x="12151357" y="6075677"/>
                    </a:cubicBezTo>
                    <a:close/>
                  </a:path>
                </a:pathLst>
              </a:custGeom>
              <a:noFill/>
              <a:ln w="17952" cap="flat">
                <a:solidFill>
                  <a:schemeClr val="bg1">
                    <a:lumMod val="95000"/>
                    <a:alpha val="40000"/>
                  </a:schemeClr>
                </a:solidFill>
                <a:prstDash val="solid"/>
                <a:miter/>
              </a:ln>
            </p:spPr>
            <p:txBody>
              <a:bodyPr rtlCol="0" anchor="ctr"/>
              <a:lstStyle/>
              <a:p>
                <a:endParaRPr lang="en-US" dirty="0"/>
              </a:p>
            </p:txBody>
          </p:sp>
          <p:sp>
            <p:nvSpPr>
              <p:cNvPr id="238" name="Freeform: Shape 237">
                <a:extLst>
                  <a:ext uri="{FF2B5EF4-FFF2-40B4-BE49-F238E27FC236}">
                    <a16:creationId xmlns:a16="http://schemas.microsoft.com/office/drawing/2014/main" id="{E30DA37C-B9D8-9BA0-A23B-0422BF120290}"/>
                  </a:ext>
                </a:extLst>
              </p:cNvPr>
              <p:cNvSpPr/>
              <p:nvPr/>
            </p:nvSpPr>
            <p:spPr>
              <a:xfrm>
                <a:off x="-2968472" y="-6332550"/>
                <a:ext cx="12688592" cy="12688589"/>
              </a:xfrm>
              <a:custGeom>
                <a:avLst/>
                <a:gdLst>
                  <a:gd name="connsiteX0" fmla="*/ 12688592 w 12688592"/>
                  <a:gd name="connsiteY0" fmla="*/ 6344295 h 12688589"/>
                  <a:gd name="connsiteX1" fmla="*/ 6344295 w 12688592"/>
                  <a:gd name="connsiteY1" fmla="*/ 12688590 h 12688589"/>
                  <a:gd name="connsiteX2" fmla="*/ -1 w 12688592"/>
                  <a:gd name="connsiteY2" fmla="*/ 6344296 h 12688589"/>
                  <a:gd name="connsiteX3" fmla="*/ 6344295 w 12688592"/>
                  <a:gd name="connsiteY3" fmla="*/ 1 h 12688589"/>
                  <a:gd name="connsiteX4" fmla="*/ 12688592 w 12688592"/>
                  <a:gd name="connsiteY4" fmla="*/ 6344295 h 12688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8592" h="12688589">
                    <a:moveTo>
                      <a:pt x="12688592" y="6344295"/>
                    </a:moveTo>
                    <a:cubicBezTo>
                      <a:pt x="12688592" y="9848152"/>
                      <a:pt x="9848154" y="12688590"/>
                      <a:pt x="6344295" y="12688590"/>
                    </a:cubicBezTo>
                    <a:cubicBezTo>
                      <a:pt x="2840437" y="12688590"/>
                      <a:pt x="-1" y="9848152"/>
                      <a:pt x="-1" y="6344296"/>
                    </a:cubicBezTo>
                    <a:cubicBezTo>
                      <a:pt x="-1" y="2840438"/>
                      <a:pt x="2840438" y="1"/>
                      <a:pt x="6344295" y="1"/>
                    </a:cubicBezTo>
                    <a:cubicBezTo>
                      <a:pt x="9848154" y="1"/>
                      <a:pt x="12688592" y="2840438"/>
                      <a:pt x="12688592" y="6344295"/>
                    </a:cubicBezTo>
                    <a:close/>
                  </a:path>
                </a:pathLst>
              </a:custGeom>
              <a:noFill/>
              <a:ln w="17952" cap="flat">
                <a:solidFill>
                  <a:schemeClr val="bg1">
                    <a:lumMod val="95000"/>
                    <a:alpha val="40000"/>
                  </a:schemeClr>
                </a:solidFill>
                <a:prstDash val="solid"/>
                <a:miter/>
              </a:ln>
            </p:spPr>
            <p:txBody>
              <a:bodyPr rtlCol="0" anchor="ctr"/>
              <a:lstStyle/>
              <a:p>
                <a:endParaRPr lang="en-US" dirty="0"/>
              </a:p>
            </p:txBody>
          </p:sp>
          <p:sp>
            <p:nvSpPr>
              <p:cNvPr id="239" name="Freeform: Shape 238">
                <a:extLst>
                  <a:ext uri="{FF2B5EF4-FFF2-40B4-BE49-F238E27FC236}">
                    <a16:creationId xmlns:a16="http://schemas.microsoft.com/office/drawing/2014/main" id="{0D772AE3-E3C1-689C-3AA6-EB69A562542E}"/>
                  </a:ext>
                </a:extLst>
              </p:cNvPr>
              <p:cNvSpPr/>
              <p:nvPr/>
            </p:nvSpPr>
            <p:spPr>
              <a:xfrm>
                <a:off x="-3237089" y="-6601167"/>
                <a:ext cx="13225827" cy="13225824"/>
              </a:xfrm>
              <a:custGeom>
                <a:avLst/>
                <a:gdLst>
                  <a:gd name="connsiteX0" fmla="*/ 13225828 w 13225827"/>
                  <a:gd name="connsiteY0" fmla="*/ 6612913 h 13225824"/>
                  <a:gd name="connsiteX1" fmla="*/ 6612915 w 13225827"/>
                  <a:gd name="connsiteY1" fmla="*/ 13225824 h 13225824"/>
                  <a:gd name="connsiteX2" fmla="*/ 1 w 13225827"/>
                  <a:gd name="connsiteY2" fmla="*/ 6612912 h 13225824"/>
                  <a:gd name="connsiteX3" fmla="*/ 6612915 w 13225827"/>
                  <a:gd name="connsiteY3" fmla="*/ -1 h 13225824"/>
                  <a:gd name="connsiteX4" fmla="*/ 13225828 w 13225827"/>
                  <a:gd name="connsiteY4" fmla="*/ 6612913 h 13225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25827" h="13225824">
                    <a:moveTo>
                      <a:pt x="13225828" y="6612913"/>
                    </a:moveTo>
                    <a:cubicBezTo>
                      <a:pt x="13225828" y="10265123"/>
                      <a:pt x="10265126" y="13225824"/>
                      <a:pt x="6612915" y="13225824"/>
                    </a:cubicBezTo>
                    <a:cubicBezTo>
                      <a:pt x="2960704" y="13225824"/>
                      <a:pt x="1" y="10265123"/>
                      <a:pt x="1" y="6612912"/>
                    </a:cubicBezTo>
                    <a:cubicBezTo>
                      <a:pt x="1" y="2960701"/>
                      <a:pt x="2960704" y="-1"/>
                      <a:pt x="6612915" y="-1"/>
                    </a:cubicBezTo>
                    <a:cubicBezTo>
                      <a:pt x="10265126" y="-1"/>
                      <a:pt x="13225828" y="2960701"/>
                      <a:pt x="13225828" y="6612913"/>
                    </a:cubicBezTo>
                    <a:close/>
                  </a:path>
                </a:pathLst>
              </a:custGeom>
              <a:noFill/>
              <a:ln w="17952" cap="flat">
                <a:solidFill>
                  <a:schemeClr val="bg1">
                    <a:lumMod val="95000"/>
                    <a:alpha val="40000"/>
                  </a:schemeClr>
                </a:solidFill>
                <a:prstDash val="solid"/>
                <a:miter/>
              </a:ln>
            </p:spPr>
            <p:txBody>
              <a:bodyPr rtlCol="0" anchor="ctr"/>
              <a:lstStyle/>
              <a:p>
                <a:endParaRPr lang="en-US" dirty="0"/>
              </a:p>
            </p:txBody>
          </p:sp>
          <p:sp>
            <p:nvSpPr>
              <p:cNvPr id="240" name="Freeform: Shape 239">
                <a:extLst>
                  <a:ext uri="{FF2B5EF4-FFF2-40B4-BE49-F238E27FC236}">
                    <a16:creationId xmlns:a16="http://schemas.microsoft.com/office/drawing/2014/main" id="{66AC1471-D22E-2138-5E7B-F217D6515E56}"/>
                  </a:ext>
                </a:extLst>
              </p:cNvPr>
              <p:cNvSpPr/>
              <p:nvPr/>
            </p:nvSpPr>
            <p:spPr>
              <a:xfrm>
                <a:off x="-3505707" y="-6869785"/>
                <a:ext cx="13763062" cy="13763059"/>
              </a:xfrm>
              <a:custGeom>
                <a:avLst/>
                <a:gdLst>
                  <a:gd name="connsiteX0" fmla="*/ 13763063 w 13763062"/>
                  <a:gd name="connsiteY0" fmla="*/ 6881530 h 13763059"/>
                  <a:gd name="connsiteX1" fmla="*/ 6881532 w 13763062"/>
                  <a:gd name="connsiteY1" fmla="*/ 13763060 h 13763059"/>
                  <a:gd name="connsiteX2" fmla="*/ 0 w 13763062"/>
                  <a:gd name="connsiteY2" fmla="*/ 6881530 h 13763059"/>
                  <a:gd name="connsiteX3" fmla="*/ 6881532 w 13763062"/>
                  <a:gd name="connsiteY3" fmla="*/ 0 h 13763059"/>
                  <a:gd name="connsiteX4" fmla="*/ 13763063 w 13763062"/>
                  <a:gd name="connsiteY4" fmla="*/ 6881530 h 13763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63062" h="13763059">
                    <a:moveTo>
                      <a:pt x="13763063" y="6881530"/>
                    </a:moveTo>
                    <a:cubicBezTo>
                      <a:pt x="13763063" y="10682094"/>
                      <a:pt x="10682097" y="13763060"/>
                      <a:pt x="6881532" y="13763060"/>
                    </a:cubicBezTo>
                    <a:cubicBezTo>
                      <a:pt x="3080966" y="13763060"/>
                      <a:pt x="0" y="10682094"/>
                      <a:pt x="0" y="6881530"/>
                    </a:cubicBezTo>
                    <a:cubicBezTo>
                      <a:pt x="0" y="3080966"/>
                      <a:pt x="3080966" y="0"/>
                      <a:pt x="6881532" y="0"/>
                    </a:cubicBezTo>
                    <a:cubicBezTo>
                      <a:pt x="10682097" y="0"/>
                      <a:pt x="13763063" y="3080966"/>
                      <a:pt x="13763063" y="6881530"/>
                    </a:cubicBezTo>
                    <a:close/>
                  </a:path>
                </a:pathLst>
              </a:custGeom>
              <a:noFill/>
              <a:ln w="17952" cap="flat">
                <a:solidFill>
                  <a:schemeClr val="bg1">
                    <a:lumMod val="95000"/>
                    <a:alpha val="40000"/>
                  </a:schemeClr>
                </a:solidFill>
                <a:prstDash val="solid"/>
                <a:miter/>
              </a:ln>
            </p:spPr>
            <p:txBody>
              <a:bodyPr rtlCol="0" anchor="ctr"/>
              <a:lstStyle/>
              <a:p>
                <a:endParaRPr lang="en-US" dirty="0"/>
              </a:p>
            </p:txBody>
          </p:sp>
          <p:sp>
            <p:nvSpPr>
              <p:cNvPr id="241" name="Freeform: Shape 240">
                <a:extLst>
                  <a:ext uri="{FF2B5EF4-FFF2-40B4-BE49-F238E27FC236}">
                    <a16:creationId xmlns:a16="http://schemas.microsoft.com/office/drawing/2014/main" id="{84C7D21A-3E24-BE99-53F6-7D0F366DAC0B}"/>
                  </a:ext>
                </a:extLst>
              </p:cNvPr>
              <p:cNvSpPr/>
              <p:nvPr/>
            </p:nvSpPr>
            <p:spPr>
              <a:xfrm>
                <a:off x="-3774145" y="-7138223"/>
                <a:ext cx="14299939" cy="14299935"/>
              </a:xfrm>
              <a:custGeom>
                <a:avLst/>
                <a:gdLst>
                  <a:gd name="connsiteX0" fmla="*/ 14299938 w 14299939"/>
                  <a:gd name="connsiteY0" fmla="*/ 7149968 h 14299935"/>
                  <a:gd name="connsiteX1" fmla="*/ 7149969 w 14299939"/>
                  <a:gd name="connsiteY1" fmla="*/ 14299936 h 14299935"/>
                  <a:gd name="connsiteX2" fmla="*/ -1 w 14299939"/>
                  <a:gd name="connsiteY2" fmla="*/ 7149968 h 14299935"/>
                  <a:gd name="connsiteX3" fmla="*/ 7149969 w 14299939"/>
                  <a:gd name="connsiteY3" fmla="*/ 0 h 14299935"/>
                  <a:gd name="connsiteX4" fmla="*/ 14299938 w 14299939"/>
                  <a:gd name="connsiteY4" fmla="*/ 7149968 h 14299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9939" h="14299935">
                    <a:moveTo>
                      <a:pt x="14299938" y="7149968"/>
                    </a:moveTo>
                    <a:cubicBezTo>
                      <a:pt x="14299938" y="11098786"/>
                      <a:pt x="11098788" y="14299936"/>
                      <a:pt x="7149969" y="14299936"/>
                    </a:cubicBezTo>
                    <a:cubicBezTo>
                      <a:pt x="3201149" y="14299936"/>
                      <a:pt x="-1" y="11098786"/>
                      <a:pt x="-1" y="7149968"/>
                    </a:cubicBezTo>
                    <a:cubicBezTo>
                      <a:pt x="-1" y="3201150"/>
                      <a:pt x="3201149" y="0"/>
                      <a:pt x="7149969" y="0"/>
                    </a:cubicBezTo>
                    <a:cubicBezTo>
                      <a:pt x="11098788" y="0"/>
                      <a:pt x="14299938" y="3201150"/>
                      <a:pt x="14299938" y="7149968"/>
                    </a:cubicBezTo>
                    <a:close/>
                  </a:path>
                </a:pathLst>
              </a:custGeom>
              <a:noFill/>
              <a:ln w="17952" cap="flat">
                <a:solidFill>
                  <a:schemeClr val="bg1">
                    <a:lumMod val="95000"/>
                    <a:alpha val="40000"/>
                  </a:schemeClr>
                </a:solidFill>
                <a:prstDash val="solid"/>
                <a:miter/>
              </a:ln>
            </p:spPr>
            <p:txBody>
              <a:bodyPr rtlCol="0" anchor="ctr"/>
              <a:lstStyle/>
              <a:p>
                <a:endParaRPr lang="en-US" dirty="0"/>
              </a:p>
            </p:txBody>
          </p:sp>
          <p:sp>
            <p:nvSpPr>
              <p:cNvPr id="242" name="Freeform: Shape 241">
                <a:extLst>
                  <a:ext uri="{FF2B5EF4-FFF2-40B4-BE49-F238E27FC236}">
                    <a16:creationId xmlns:a16="http://schemas.microsoft.com/office/drawing/2014/main" id="{60083C76-B3E9-CE1B-5ADA-AC6C78CA31A1}"/>
                  </a:ext>
                </a:extLst>
              </p:cNvPr>
              <p:cNvSpPr/>
              <p:nvPr/>
            </p:nvSpPr>
            <p:spPr>
              <a:xfrm>
                <a:off x="-4042763" y="-7406840"/>
                <a:ext cx="14837174" cy="14837170"/>
              </a:xfrm>
              <a:custGeom>
                <a:avLst/>
                <a:gdLst>
                  <a:gd name="connsiteX0" fmla="*/ 14837175 w 14837174"/>
                  <a:gd name="connsiteY0" fmla="*/ 7418586 h 14837170"/>
                  <a:gd name="connsiteX1" fmla="*/ 7418589 w 14837174"/>
                  <a:gd name="connsiteY1" fmla="*/ 14837170 h 14837170"/>
                  <a:gd name="connsiteX2" fmla="*/ 1 w 14837174"/>
                  <a:gd name="connsiteY2" fmla="*/ 7418585 h 14837170"/>
                  <a:gd name="connsiteX3" fmla="*/ 7418589 w 14837174"/>
                  <a:gd name="connsiteY3" fmla="*/ -1 h 14837170"/>
                  <a:gd name="connsiteX4" fmla="*/ 14837175 w 14837174"/>
                  <a:gd name="connsiteY4" fmla="*/ 7418586 h 14837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37174" h="14837170">
                    <a:moveTo>
                      <a:pt x="14837175" y="7418586"/>
                    </a:moveTo>
                    <a:cubicBezTo>
                      <a:pt x="14837175" y="11515757"/>
                      <a:pt x="11515761" y="14837170"/>
                      <a:pt x="7418589" y="14837170"/>
                    </a:cubicBezTo>
                    <a:cubicBezTo>
                      <a:pt x="3321416" y="14837170"/>
                      <a:pt x="1" y="11515757"/>
                      <a:pt x="1" y="7418585"/>
                    </a:cubicBezTo>
                    <a:cubicBezTo>
                      <a:pt x="1" y="3321414"/>
                      <a:pt x="3321416" y="-1"/>
                      <a:pt x="7418589" y="-1"/>
                    </a:cubicBezTo>
                    <a:cubicBezTo>
                      <a:pt x="11515761" y="-1"/>
                      <a:pt x="14837175" y="3321414"/>
                      <a:pt x="14837175" y="7418586"/>
                    </a:cubicBezTo>
                    <a:close/>
                  </a:path>
                </a:pathLst>
              </a:custGeom>
              <a:noFill/>
              <a:ln w="17952" cap="flat">
                <a:solidFill>
                  <a:schemeClr val="bg1">
                    <a:lumMod val="95000"/>
                    <a:alpha val="40000"/>
                  </a:schemeClr>
                </a:solidFill>
                <a:prstDash val="solid"/>
                <a:miter/>
              </a:ln>
            </p:spPr>
            <p:txBody>
              <a:bodyPr rtlCol="0" anchor="ctr"/>
              <a:lstStyle/>
              <a:p>
                <a:endParaRPr lang="en-US" dirty="0"/>
              </a:p>
            </p:txBody>
          </p:sp>
          <p:sp>
            <p:nvSpPr>
              <p:cNvPr id="243" name="Freeform: Shape 242">
                <a:extLst>
                  <a:ext uri="{FF2B5EF4-FFF2-40B4-BE49-F238E27FC236}">
                    <a16:creationId xmlns:a16="http://schemas.microsoft.com/office/drawing/2014/main" id="{68845EE4-3891-F676-A1C3-C0400A948BC7}"/>
                  </a:ext>
                </a:extLst>
              </p:cNvPr>
              <p:cNvSpPr/>
              <p:nvPr/>
            </p:nvSpPr>
            <p:spPr>
              <a:xfrm>
                <a:off x="-4311380" y="-7675458"/>
                <a:ext cx="15374409" cy="15374406"/>
              </a:xfrm>
              <a:custGeom>
                <a:avLst/>
                <a:gdLst>
                  <a:gd name="connsiteX0" fmla="*/ 15374410 w 15374409"/>
                  <a:gd name="connsiteY0" fmla="*/ 7687203 h 15374406"/>
                  <a:gd name="connsiteX1" fmla="*/ 7687205 w 15374409"/>
                  <a:gd name="connsiteY1" fmla="*/ 15374406 h 15374406"/>
                  <a:gd name="connsiteX2" fmla="*/ 0 w 15374409"/>
                  <a:gd name="connsiteY2" fmla="*/ 7687203 h 15374406"/>
                  <a:gd name="connsiteX3" fmla="*/ 7687205 w 15374409"/>
                  <a:gd name="connsiteY3" fmla="*/ 0 h 15374406"/>
                  <a:gd name="connsiteX4" fmla="*/ 15374410 w 15374409"/>
                  <a:gd name="connsiteY4" fmla="*/ 7687203 h 153744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74409" h="15374406">
                    <a:moveTo>
                      <a:pt x="15374410" y="7687203"/>
                    </a:moveTo>
                    <a:cubicBezTo>
                      <a:pt x="15374410" y="11932728"/>
                      <a:pt x="11932731" y="15374406"/>
                      <a:pt x="7687205" y="15374406"/>
                    </a:cubicBezTo>
                    <a:cubicBezTo>
                      <a:pt x="3441679" y="15374406"/>
                      <a:pt x="0" y="11932728"/>
                      <a:pt x="0" y="7687203"/>
                    </a:cubicBezTo>
                    <a:cubicBezTo>
                      <a:pt x="0" y="3441678"/>
                      <a:pt x="3441679" y="0"/>
                      <a:pt x="7687205" y="0"/>
                    </a:cubicBezTo>
                    <a:cubicBezTo>
                      <a:pt x="11932731" y="0"/>
                      <a:pt x="15374410" y="3441678"/>
                      <a:pt x="15374410" y="7687203"/>
                    </a:cubicBezTo>
                    <a:close/>
                  </a:path>
                </a:pathLst>
              </a:custGeom>
              <a:noFill/>
              <a:ln w="17952" cap="flat">
                <a:solidFill>
                  <a:schemeClr val="bg1">
                    <a:lumMod val="95000"/>
                    <a:alpha val="40000"/>
                  </a:schemeClr>
                </a:solidFill>
                <a:prstDash val="solid"/>
                <a:miter/>
              </a:ln>
            </p:spPr>
            <p:txBody>
              <a:bodyPr rtlCol="0" anchor="ctr"/>
              <a:lstStyle/>
              <a:p>
                <a:endParaRPr lang="en-US" dirty="0"/>
              </a:p>
            </p:txBody>
          </p:sp>
          <p:sp>
            <p:nvSpPr>
              <p:cNvPr id="244" name="Freeform: Shape 243">
                <a:extLst>
                  <a:ext uri="{FF2B5EF4-FFF2-40B4-BE49-F238E27FC236}">
                    <a16:creationId xmlns:a16="http://schemas.microsoft.com/office/drawing/2014/main" id="{9EB36447-581A-88D6-4819-8CE432364FCE}"/>
                  </a:ext>
                </a:extLst>
              </p:cNvPr>
              <p:cNvSpPr/>
              <p:nvPr/>
            </p:nvSpPr>
            <p:spPr>
              <a:xfrm>
                <a:off x="-4579998" y="-7944075"/>
                <a:ext cx="15911645" cy="15911641"/>
              </a:xfrm>
              <a:custGeom>
                <a:avLst/>
                <a:gdLst>
                  <a:gd name="connsiteX0" fmla="*/ 15911644 w 15911645"/>
                  <a:gd name="connsiteY0" fmla="*/ 7955821 h 15911641"/>
                  <a:gd name="connsiteX1" fmla="*/ 7955822 w 15911645"/>
                  <a:gd name="connsiteY1" fmla="*/ 15911642 h 15911641"/>
                  <a:gd name="connsiteX2" fmla="*/ -1 w 15911645"/>
                  <a:gd name="connsiteY2" fmla="*/ 7955821 h 15911641"/>
                  <a:gd name="connsiteX3" fmla="*/ 7955822 w 15911645"/>
                  <a:gd name="connsiteY3" fmla="*/ 1 h 15911641"/>
                  <a:gd name="connsiteX4" fmla="*/ 15911644 w 15911645"/>
                  <a:gd name="connsiteY4" fmla="*/ 7955821 h 15911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11645" h="15911641">
                    <a:moveTo>
                      <a:pt x="15911644" y="7955821"/>
                    </a:moveTo>
                    <a:cubicBezTo>
                      <a:pt x="15911644" y="12349699"/>
                      <a:pt x="12349701" y="15911642"/>
                      <a:pt x="7955822" y="15911642"/>
                    </a:cubicBezTo>
                    <a:cubicBezTo>
                      <a:pt x="3561943" y="15911642"/>
                      <a:pt x="-1" y="12349700"/>
                      <a:pt x="-1" y="7955821"/>
                    </a:cubicBezTo>
                    <a:cubicBezTo>
                      <a:pt x="-1" y="3561943"/>
                      <a:pt x="3561943" y="1"/>
                      <a:pt x="7955822" y="1"/>
                    </a:cubicBezTo>
                    <a:cubicBezTo>
                      <a:pt x="12349700" y="1"/>
                      <a:pt x="15911644" y="3561943"/>
                      <a:pt x="15911644" y="7955821"/>
                    </a:cubicBezTo>
                    <a:close/>
                  </a:path>
                </a:pathLst>
              </a:custGeom>
              <a:noFill/>
              <a:ln w="17952" cap="flat">
                <a:solidFill>
                  <a:schemeClr val="bg1">
                    <a:lumMod val="95000"/>
                    <a:alpha val="40000"/>
                  </a:schemeClr>
                </a:solidFill>
                <a:prstDash val="solid"/>
                <a:miter/>
              </a:ln>
            </p:spPr>
            <p:txBody>
              <a:bodyPr rtlCol="0" anchor="ctr"/>
              <a:lstStyle/>
              <a:p>
                <a:endParaRPr lang="en-US" dirty="0"/>
              </a:p>
            </p:txBody>
          </p:sp>
          <p:sp>
            <p:nvSpPr>
              <p:cNvPr id="245" name="Freeform: Shape 244">
                <a:extLst>
                  <a:ext uri="{FF2B5EF4-FFF2-40B4-BE49-F238E27FC236}">
                    <a16:creationId xmlns:a16="http://schemas.microsoft.com/office/drawing/2014/main" id="{84BCC316-3E23-3F15-978D-856449164C47}"/>
                  </a:ext>
                </a:extLst>
              </p:cNvPr>
              <p:cNvSpPr/>
              <p:nvPr/>
            </p:nvSpPr>
            <p:spPr>
              <a:xfrm>
                <a:off x="-4848616" y="-8212693"/>
                <a:ext cx="16448880" cy="16448876"/>
              </a:xfrm>
              <a:custGeom>
                <a:avLst/>
                <a:gdLst>
                  <a:gd name="connsiteX0" fmla="*/ 16448881 w 16448880"/>
                  <a:gd name="connsiteY0" fmla="*/ 8224438 h 16448876"/>
                  <a:gd name="connsiteX1" fmla="*/ 8224441 w 16448880"/>
                  <a:gd name="connsiteY1" fmla="*/ 16448876 h 16448876"/>
                  <a:gd name="connsiteX2" fmla="*/ 1 w 16448880"/>
                  <a:gd name="connsiteY2" fmla="*/ 8224438 h 16448876"/>
                  <a:gd name="connsiteX3" fmla="*/ 8224441 w 16448880"/>
                  <a:gd name="connsiteY3" fmla="*/ -1 h 16448876"/>
                  <a:gd name="connsiteX4" fmla="*/ 16448881 w 16448880"/>
                  <a:gd name="connsiteY4" fmla="*/ 8224438 h 16448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48880" h="16448876">
                    <a:moveTo>
                      <a:pt x="16448881" y="8224438"/>
                    </a:moveTo>
                    <a:cubicBezTo>
                      <a:pt x="16448881" y="12766670"/>
                      <a:pt x="12766673" y="16448876"/>
                      <a:pt x="8224441" y="16448876"/>
                    </a:cubicBezTo>
                    <a:cubicBezTo>
                      <a:pt x="3682209" y="16448876"/>
                      <a:pt x="1" y="12766670"/>
                      <a:pt x="1" y="8224438"/>
                    </a:cubicBezTo>
                    <a:cubicBezTo>
                      <a:pt x="1" y="3682206"/>
                      <a:pt x="3682209" y="-1"/>
                      <a:pt x="8224441" y="-1"/>
                    </a:cubicBezTo>
                    <a:cubicBezTo>
                      <a:pt x="12766675" y="-1"/>
                      <a:pt x="16448881" y="3682206"/>
                      <a:pt x="16448881" y="8224438"/>
                    </a:cubicBezTo>
                    <a:close/>
                  </a:path>
                </a:pathLst>
              </a:custGeom>
              <a:noFill/>
              <a:ln w="17952" cap="flat">
                <a:solidFill>
                  <a:schemeClr val="bg1">
                    <a:lumMod val="95000"/>
                    <a:alpha val="40000"/>
                  </a:schemeClr>
                </a:solidFill>
                <a:prstDash val="solid"/>
                <a:miter/>
              </a:ln>
            </p:spPr>
            <p:txBody>
              <a:bodyPr rtlCol="0" anchor="ctr"/>
              <a:lstStyle/>
              <a:p>
                <a:endParaRPr lang="en-US" dirty="0"/>
              </a:p>
            </p:txBody>
          </p:sp>
          <p:sp>
            <p:nvSpPr>
              <p:cNvPr id="246" name="Freeform: Shape 245">
                <a:extLst>
                  <a:ext uri="{FF2B5EF4-FFF2-40B4-BE49-F238E27FC236}">
                    <a16:creationId xmlns:a16="http://schemas.microsoft.com/office/drawing/2014/main" id="{167F4753-35B1-C2A8-67FB-0637AA0CC756}"/>
                  </a:ext>
                </a:extLst>
              </p:cNvPr>
              <p:cNvSpPr/>
              <p:nvPr/>
            </p:nvSpPr>
            <p:spPr>
              <a:xfrm>
                <a:off x="-5117233" y="-8481311"/>
                <a:ext cx="16986115" cy="16986111"/>
              </a:xfrm>
              <a:custGeom>
                <a:avLst/>
                <a:gdLst>
                  <a:gd name="connsiteX0" fmla="*/ 16986116 w 16986115"/>
                  <a:gd name="connsiteY0" fmla="*/ 8493056 h 16986111"/>
                  <a:gd name="connsiteX1" fmla="*/ 8493058 w 16986115"/>
                  <a:gd name="connsiteY1" fmla="*/ 16986112 h 16986111"/>
                  <a:gd name="connsiteX2" fmla="*/ 0 w 16986115"/>
                  <a:gd name="connsiteY2" fmla="*/ 8493056 h 16986111"/>
                  <a:gd name="connsiteX3" fmla="*/ 8493058 w 16986115"/>
                  <a:gd name="connsiteY3" fmla="*/ 0 h 16986111"/>
                  <a:gd name="connsiteX4" fmla="*/ 16986116 w 16986115"/>
                  <a:gd name="connsiteY4" fmla="*/ 8493056 h 16986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86115" h="16986111">
                    <a:moveTo>
                      <a:pt x="16986116" y="8493056"/>
                    </a:moveTo>
                    <a:cubicBezTo>
                      <a:pt x="16986116" y="13183641"/>
                      <a:pt x="13183645" y="16986112"/>
                      <a:pt x="8493058" y="16986112"/>
                    </a:cubicBezTo>
                    <a:cubicBezTo>
                      <a:pt x="3802471" y="16986112"/>
                      <a:pt x="0" y="13183641"/>
                      <a:pt x="0" y="8493056"/>
                    </a:cubicBezTo>
                    <a:cubicBezTo>
                      <a:pt x="0" y="3802471"/>
                      <a:pt x="3802471" y="0"/>
                      <a:pt x="8493058" y="0"/>
                    </a:cubicBezTo>
                    <a:cubicBezTo>
                      <a:pt x="13183645" y="0"/>
                      <a:pt x="16986116" y="3802471"/>
                      <a:pt x="16986116" y="8493056"/>
                    </a:cubicBezTo>
                    <a:close/>
                  </a:path>
                </a:pathLst>
              </a:custGeom>
              <a:noFill/>
              <a:ln w="17952" cap="flat">
                <a:solidFill>
                  <a:schemeClr val="bg1">
                    <a:lumMod val="95000"/>
                    <a:alpha val="40000"/>
                  </a:schemeClr>
                </a:solidFill>
                <a:prstDash val="solid"/>
                <a:miter/>
              </a:ln>
            </p:spPr>
            <p:txBody>
              <a:bodyPr rtlCol="0" anchor="ctr"/>
              <a:lstStyle/>
              <a:p>
                <a:endParaRPr lang="en-US" dirty="0"/>
              </a:p>
            </p:txBody>
          </p:sp>
        </p:grpSp>
        <p:grpSp>
          <p:nvGrpSpPr>
            <p:cNvPr id="144" name="Graphic 6">
              <a:extLst>
                <a:ext uri="{FF2B5EF4-FFF2-40B4-BE49-F238E27FC236}">
                  <a16:creationId xmlns:a16="http://schemas.microsoft.com/office/drawing/2014/main" id="{E92D52BA-816F-1F90-279D-924C72E2208B}"/>
                </a:ext>
              </a:extLst>
            </p:cNvPr>
            <p:cNvGrpSpPr/>
            <p:nvPr/>
          </p:nvGrpSpPr>
          <p:grpSpPr>
            <a:xfrm>
              <a:off x="8798452" y="-4315583"/>
              <a:ext cx="8654659" cy="8654657"/>
              <a:chOff x="8798452" y="-4315583"/>
              <a:chExt cx="8654659" cy="8654657"/>
            </a:xfrm>
            <a:noFill/>
          </p:grpSpPr>
          <p:sp>
            <p:nvSpPr>
              <p:cNvPr id="197" name="Freeform: Shape 196">
                <a:extLst>
                  <a:ext uri="{FF2B5EF4-FFF2-40B4-BE49-F238E27FC236}">
                    <a16:creationId xmlns:a16="http://schemas.microsoft.com/office/drawing/2014/main" id="{847656EE-B89F-F140-046B-EF96B46E5420}"/>
                  </a:ext>
                </a:extLst>
              </p:cNvPr>
              <p:cNvSpPr/>
              <p:nvPr/>
            </p:nvSpPr>
            <p:spPr>
              <a:xfrm>
                <a:off x="12082913" y="-1031123"/>
                <a:ext cx="2085736" cy="2085736"/>
              </a:xfrm>
              <a:custGeom>
                <a:avLst/>
                <a:gdLst>
                  <a:gd name="connsiteX0" fmla="*/ 2085736 w 2085736"/>
                  <a:gd name="connsiteY0" fmla="*/ 1042868 h 2085736"/>
                  <a:gd name="connsiteX1" fmla="*/ 1042869 w 2085736"/>
                  <a:gd name="connsiteY1" fmla="*/ 2085737 h 2085736"/>
                  <a:gd name="connsiteX2" fmla="*/ 1 w 2085736"/>
                  <a:gd name="connsiteY2" fmla="*/ 1042869 h 2085736"/>
                  <a:gd name="connsiteX3" fmla="*/ 1042869 w 2085736"/>
                  <a:gd name="connsiteY3" fmla="*/ 1 h 2085736"/>
                  <a:gd name="connsiteX4" fmla="*/ 2085736 w 2085736"/>
                  <a:gd name="connsiteY4" fmla="*/ 1042868 h 2085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5736" h="2085736">
                    <a:moveTo>
                      <a:pt x="2085736" y="1042868"/>
                    </a:moveTo>
                    <a:cubicBezTo>
                      <a:pt x="2085736" y="1618828"/>
                      <a:pt x="1618828" y="2085737"/>
                      <a:pt x="1042869" y="2085737"/>
                    </a:cubicBezTo>
                    <a:cubicBezTo>
                      <a:pt x="466909" y="2085737"/>
                      <a:pt x="1" y="1618829"/>
                      <a:pt x="1" y="1042869"/>
                    </a:cubicBezTo>
                    <a:cubicBezTo>
                      <a:pt x="1" y="466909"/>
                      <a:pt x="466909" y="1"/>
                      <a:pt x="1042869" y="1"/>
                    </a:cubicBezTo>
                    <a:cubicBezTo>
                      <a:pt x="1618828" y="1"/>
                      <a:pt x="2085736" y="466909"/>
                      <a:pt x="2085736" y="1042868"/>
                    </a:cubicBezTo>
                    <a:close/>
                  </a:path>
                </a:pathLst>
              </a:custGeom>
              <a:noFill/>
              <a:ln w="17952" cap="flat">
                <a:solidFill>
                  <a:schemeClr val="bg1">
                    <a:lumMod val="95000"/>
                    <a:alpha val="40000"/>
                  </a:schemeClr>
                </a:solidFill>
                <a:prstDash val="solid"/>
                <a:miter/>
              </a:ln>
            </p:spPr>
            <p:txBody>
              <a:bodyPr rtlCol="0" anchor="ctr"/>
              <a:lstStyle/>
              <a:p>
                <a:endParaRPr lang="en-US" dirty="0"/>
              </a:p>
            </p:txBody>
          </p:sp>
          <p:sp>
            <p:nvSpPr>
              <p:cNvPr id="198" name="Freeform: Shape 197">
                <a:extLst>
                  <a:ext uri="{FF2B5EF4-FFF2-40B4-BE49-F238E27FC236}">
                    <a16:creationId xmlns:a16="http://schemas.microsoft.com/office/drawing/2014/main" id="{7A26CC3E-C0D2-6C9E-E851-F5D15CEA229D}"/>
                  </a:ext>
                </a:extLst>
              </p:cNvPr>
              <p:cNvSpPr/>
              <p:nvPr/>
            </p:nvSpPr>
            <p:spPr>
              <a:xfrm>
                <a:off x="11946091" y="-1167946"/>
                <a:ext cx="2359382" cy="2359381"/>
              </a:xfrm>
              <a:custGeom>
                <a:avLst/>
                <a:gdLst>
                  <a:gd name="connsiteX0" fmla="*/ 2359381 w 2359382"/>
                  <a:gd name="connsiteY0" fmla="*/ 1179691 h 2359381"/>
                  <a:gd name="connsiteX1" fmla="*/ 1179691 w 2359382"/>
                  <a:gd name="connsiteY1" fmla="*/ 2359382 h 2359381"/>
                  <a:gd name="connsiteX2" fmla="*/ 1 w 2359382"/>
                  <a:gd name="connsiteY2" fmla="*/ 1179691 h 2359381"/>
                  <a:gd name="connsiteX3" fmla="*/ 1179691 w 2359382"/>
                  <a:gd name="connsiteY3" fmla="*/ 0 h 2359381"/>
                  <a:gd name="connsiteX4" fmla="*/ 2359381 w 2359382"/>
                  <a:gd name="connsiteY4" fmla="*/ 1179691 h 2359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9382" h="2359381">
                    <a:moveTo>
                      <a:pt x="2359381" y="1179691"/>
                    </a:moveTo>
                    <a:cubicBezTo>
                      <a:pt x="2359381" y="1831216"/>
                      <a:pt x="1831215" y="2359382"/>
                      <a:pt x="1179691" y="2359382"/>
                    </a:cubicBezTo>
                    <a:cubicBezTo>
                      <a:pt x="528165" y="2359382"/>
                      <a:pt x="1" y="1831216"/>
                      <a:pt x="1" y="1179691"/>
                    </a:cubicBezTo>
                    <a:cubicBezTo>
                      <a:pt x="1" y="528166"/>
                      <a:pt x="528167" y="0"/>
                      <a:pt x="1179691" y="0"/>
                    </a:cubicBezTo>
                    <a:cubicBezTo>
                      <a:pt x="1831217" y="0"/>
                      <a:pt x="2359381" y="528165"/>
                      <a:pt x="2359381" y="1179691"/>
                    </a:cubicBezTo>
                    <a:close/>
                  </a:path>
                </a:pathLst>
              </a:custGeom>
              <a:noFill/>
              <a:ln w="17952" cap="flat">
                <a:solidFill>
                  <a:schemeClr val="bg1">
                    <a:lumMod val="95000"/>
                    <a:alpha val="40000"/>
                  </a:schemeClr>
                </a:solidFill>
                <a:prstDash val="solid"/>
                <a:miter/>
              </a:ln>
            </p:spPr>
            <p:txBody>
              <a:bodyPr rtlCol="0" anchor="ctr"/>
              <a:lstStyle/>
              <a:p>
                <a:endParaRPr lang="en-US" dirty="0"/>
              </a:p>
            </p:txBody>
          </p:sp>
          <p:sp>
            <p:nvSpPr>
              <p:cNvPr id="199" name="Freeform: Shape 198">
                <a:extLst>
                  <a:ext uri="{FF2B5EF4-FFF2-40B4-BE49-F238E27FC236}">
                    <a16:creationId xmlns:a16="http://schemas.microsoft.com/office/drawing/2014/main" id="{9DC6F70F-F595-DA73-BC89-9A8BCEB87C38}"/>
                  </a:ext>
                </a:extLst>
              </p:cNvPr>
              <p:cNvSpPr/>
              <p:nvPr/>
            </p:nvSpPr>
            <p:spPr>
              <a:xfrm>
                <a:off x="11809268" y="-1304768"/>
                <a:ext cx="2633027" cy="2633026"/>
              </a:xfrm>
              <a:custGeom>
                <a:avLst/>
                <a:gdLst>
                  <a:gd name="connsiteX0" fmla="*/ 2633027 w 2633027"/>
                  <a:gd name="connsiteY0" fmla="*/ 1316513 h 2633026"/>
                  <a:gd name="connsiteX1" fmla="*/ 1316514 w 2633027"/>
                  <a:gd name="connsiteY1" fmla="*/ 2633027 h 2633026"/>
                  <a:gd name="connsiteX2" fmla="*/ 1 w 2633027"/>
                  <a:gd name="connsiteY2" fmla="*/ 1316513 h 2633026"/>
                  <a:gd name="connsiteX3" fmla="*/ 1316514 w 2633027"/>
                  <a:gd name="connsiteY3" fmla="*/ 0 h 2633026"/>
                  <a:gd name="connsiteX4" fmla="*/ 2633027 w 2633027"/>
                  <a:gd name="connsiteY4" fmla="*/ 1316513 h 2633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3027" h="2633026">
                    <a:moveTo>
                      <a:pt x="2633027" y="1316513"/>
                    </a:moveTo>
                    <a:cubicBezTo>
                      <a:pt x="2633027" y="2043604"/>
                      <a:pt x="2043602" y="2633027"/>
                      <a:pt x="1316514" y="2633027"/>
                    </a:cubicBezTo>
                    <a:cubicBezTo>
                      <a:pt x="589423" y="2633027"/>
                      <a:pt x="1" y="2043604"/>
                      <a:pt x="1" y="1316513"/>
                    </a:cubicBezTo>
                    <a:cubicBezTo>
                      <a:pt x="1" y="589423"/>
                      <a:pt x="589425" y="0"/>
                      <a:pt x="1316514" y="0"/>
                    </a:cubicBezTo>
                    <a:cubicBezTo>
                      <a:pt x="2043604" y="0"/>
                      <a:pt x="2633027" y="589423"/>
                      <a:pt x="2633027" y="1316513"/>
                    </a:cubicBezTo>
                    <a:close/>
                  </a:path>
                </a:pathLst>
              </a:custGeom>
              <a:noFill/>
              <a:ln w="17952" cap="flat">
                <a:solidFill>
                  <a:schemeClr val="bg1">
                    <a:lumMod val="95000"/>
                    <a:alpha val="40000"/>
                  </a:schemeClr>
                </a:solidFill>
                <a:prstDash val="solid"/>
                <a:miter/>
              </a:ln>
            </p:spPr>
            <p:txBody>
              <a:bodyPr rtlCol="0" anchor="ctr"/>
              <a:lstStyle/>
              <a:p>
                <a:endParaRPr lang="en-US" dirty="0"/>
              </a:p>
            </p:txBody>
          </p:sp>
          <p:sp>
            <p:nvSpPr>
              <p:cNvPr id="200" name="Freeform: Shape 199">
                <a:extLst>
                  <a:ext uri="{FF2B5EF4-FFF2-40B4-BE49-F238E27FC236}">
                    <a16:creationId xmlns:a16="http://schemas.microsoft.com/office/drawing/2014/main" id="{880AB073-2412-07EA-9231-03D03BF6E9D8}"/>
                  </a:ext>
                </a:extLst>
              </p:cNvPr>
              <p:cNvSpPr/>
              <p:nvPr/>
            </p:nvSpPr>
            <p:spPr>
              <a:xfrm>
                <a:off x="11672446" y="-1441591"/>
                <a:ext cx="2906672" cy="2906672"/>
              </a:xfrm>
              <a:custGeom>
                <a:avLst/>
                <a:gdLst>
                  <a:gd name="connsiteX0" fmla="*/ 2906672 w 2906672"/>
                  <a:gd name="connsiteY0" fmla="*/ 1453336 h 2906672"/>
                  <a:gd name="connsiteX1" fmla="*/ 1453336 w 2906672"/>
                  <a:gd name="connsiteY1" fmla="*/ 2906672 h 2906672"/>
                  <a:gd name="connsiteX2" fmla="*/ 1 w 2906672"/>
                  <a:gd name="connsiteY2" fmla="*/ 1453336 h 2906672"/>
                  <a:gd name="connsiteX3" fmla="*/ 1453336 w 2906672"/>
                  <a:gd name="connsiteY3" fmla="*/ 0 h 2906672"/>
                  <a:gd name="connsiteX4" fmla="*/ 2906672 w 2906672"/>
                  <a:gd name="connsiteY4" fmla="*/ 1453336 h 290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6672" h="2906672">
                    <a:moveTo>
                      <a:pt x="2906672" y="1453336"/>
                    </a:moveTo>
                    <a:cubicBezTo>
                      <a:pt x="2906672" y="2255991"/>
                      <a:pt x="2255992" y="2906672"/>
                      <a:pt x="1453336" y="2906672"/>
                    </a:cubicBezTo>
                    <a:cubicBezTo>
                      <a:pt x="650681" y="2906672"/>
                      <a:pt x="1" y="2255991"/>
                      <a:pt x="1" y="1453336"/>
                    </a:cubicBezTo>
                    <a:cubicBezTo>
                      <a:pt x="1" y="650681"/>
                      <a:pt x="650681" y="0"/>
                      <a:pt x="1453336" y="0"/>
                    </a:cubicBezTo>
                    <a:cubicBezTo>
                      <a:pt x="2255992" y="0"/>
                      <a:pt x="2906672" y="650681"/>
                      <a:pt x="2906672" y="1453336"/>
                    </a:cubicBezTo>
                    <a:close/>
                  </a:path>
                </a:pathLst>
              </a:custGeom>
              <a:noFill/>
              <a:ln w="17952" cap="flat">
                <a:solidFill>
                  <a:schemeClr val="bg1">
                    <a:lumMod val="95000"/>
                    <a:alpha val="40000"/>
                  </a:schemeClr>
                </a:solidFill>
                <a:prstDash val="solid"/>
                <a:miter/>
              </a:ln>
            </p:spPr>
            <p:txBody>
              <a:bodyPr rtlCol="0" anchor="ctr"/>
              <a:lstStyle/>
              <a:p>
                <a:endParaRPr lang="en-US" dirty="0"/>
              </a:p>
            </p:txBody>
          </p:sp>
          <p:sp>
            <p:nvSpPr>
              <p:cNvPr id="201" name="Freeform: Shape 200">
                <a:extLst>
                  <a:ext uri="{FF2B5EF4-FFF2-40B4-BE49-F238E27FC236}">
                    <a16:creationId xmlns:a16="http://schemas.microsoft.com/office/drawing/2014/main" id="{D34E44F8-F11E-AF1D-5180-26DBE4ECB0EB}"/>
                  </a:ext>
                </a:extLst>
              </p:cNvPr>
              <p:cNvSpPr/>
              <p:nvPr/>
            </p:nvSpPr>
            <p:spPr>
              <a:xfrm>
                <a:off x="11535623" y="-1578413"/>
                <a:ext cx="3180317" cy="3180317"/>
              </a:xfrm>
              <a:custGeom>
                <a:avLst/>
                <a:gdLst>
                  <a:gd name="connsiteX0" fmla="*/ 3180319 w 3180317"/>
                  <a:gd name="connsiteY0" fmla="*/ 1590159 h 3180317"/>
                  <a:gd name="connsiteX1" fmla="*/ 1590159 w 3180317"/>
                  <a:gd name="connsiteY1" fmla="*/ 3180317 h 3180317"/>
                  <a:gd name="connsiteX2" fmla="*/ -1 w 3180317"/>
                  <a:gd name="connsiteY2" fmla="*/ 1590159 h 3180317"/>
                  <a:gd name="connsiteX3" fmla="*/ 1590159 w 3180317"/>
                  <a:gd name="connsiteY3" fmla="*/ 0 h 3180317"/>
                  <a:gd name="connsiteX4" fmla="*/ 3180319 w 3180317"/>
                  <a:gd name="connsiteY4" fmla="*/ 1590159 h 3180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0317" h="3180317">
                    <a:moveTo>
                      <a:pt x="3180319" y="1590159"/>
                    </a:moveTo>
                    <a:cubicBezTo>
                      <a:pt x="3180319" y="2468379"/>
                      <a:pt x="2468381" y="3180317"/>
                      <a:pt x="1590159" y="3180317"/>
                    </a:cubicBezTo>
                    <a:cubicBezTo>
                      <a:pt x="711940" y="3180317"/>
                      <a:pt x="-1" y="2468379"/>
                      <a:pt x="-1" y="1590159"/>
                    </a:cubicBezTo>
                    <a:cubicBezTo>
                      <a:pt x="-1" y="711938"/>
                      <a:pt x="711937" y="0"/>
                      <a:pt x="1590159" y="0"/>
                    </a:cubicBezTo>
                    <a:cubicBezTo>
                      <a:pt x="2468379" y="0"/>
                      <a:pt x="3180319" y="711938"/>
                      <a:pt x="3180319" y="1590159"/>
                    </a:cubicBezTo>
                    <a:close/>
                  </a:path>
                </a:pathLst>
              </a:custGeom>
              <a:noFill/>
              <a:ln w="17952" cap="flat">
                <a:solidFill>
                  <a:schemeClr val="bg1">
                    <a:lumMod val="95000"/>
                    <a:alpha val="40000"/>
                  </a:schemeClr>
                </a:solidFill>
                <a:prstDash val="solid"/>
                <a:miter/>
              </a:ln>
            </p:spPr>
            <p:txBody>
              <a:bodyPr rtlCol="0" anchor="ctr"/>
              <a:lstStyle/>
              <a:p>
                <a:endParaRPr lang="en-US" dirty="0"/>
              </a:p>
            </p:txBody>
          </p:sp>
          <p:sp>
            <p:nvSpPr>
              <p:cNvPr id="202" name="Freeform: Shape 201">
                <a:extLst>
                  <a:ext uri="{FF2B5EF4-FFF2-40B4-BE49-F238E27FC236}">
                    <a16:creationId xmlns:a16="http://schemas.microsoft.com/office/drawing/2014/main" id="{4B16C859-9423-C27D-8232-DDB37759D5E4}"/>
                  </a:ext>
                </a:extLst>
              </p:cNvPr>
              <p:cNvSpPr/>
              <p:nvPr/>
            </p:nvSpPr>
            <p:spPr>
              <a:xfrm>
                <a:off x="11398800" y="-1715236"/>
                <a:ext cx="3453963" cy="3453962"/>
              </a:xfrm>
              <a:custGeom>
                <a:avLst/>
                <a:gdLst>
                  <a:gd name="connsiteX0" fmla="*/ 3453964 w 3453963"/>
                  <a:gd name="connsiteY0" fmla="*/ 1726981 h 3453962"/>
                  <a:gd name="connsiteX1" fmla="*/ 1726982 w 3453963"/>
                  <a:gd name="connsiteY1" fmla="*/ 3453962 h 3453962"/>
                  <a:gd name="connsiteX2" fmla="*/ -1 w 3453963"/>
                  <a:gd name="connsiteY2" fmla="*/ 1726981 h 3453962"/>
                  <a:gd name="connsiteX3" fmla="*/ 1726982 w 3453963"/>
                  <a:gd name="connsiteY3" fmla="*/ 0 h 3453962"/>
                  <a:gd name="connsiteX4" fmla="*/ 3453964 w 3453963"/>
                  <a:gd name="connsiteY4" fmla="*/ 1726981 h 3453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3963" h="3453962">
                    <a:moveTo>
                      <a:pt x="3453964" y="1726981"/>
                    </a:moveTo>
                    <a:cubicBezTo>
                      <a:pt x="3453964" y="2680767"/>
                      <a:pt x="2680768" y="3453962"/>
                      <a:pt x="1726982" y="3453962"/>
                    </a:cubicBezTo>
                    <a:cubicBezTo>
                      <a:pt x="773196" y="3453962"/>
                      <a:pt x="-1" y="2680766"/>
                      <a:pt x="-1" y="1726981"/>
                    </a:cubicBezTo>
                    <a:cubicBezTo>
                      <a:pt x="-1" y="773196"/>
                      <a:pt x="773196" y="0"/>
                      <a:pt x="1726982" y="0"/>
                    </a:cubicBezTo>
                    <a:cubicBezTo>
                      <a:pt x="2680768" y="0"/>
                      <a:pt x="3453964" y="773196"/>
                      <a:pt x="3453964" y="1726981"/>
                    </a:cubicBezTo>
                    <a:close/>
                  </a:path>
                </a:pathLst>
              </a:custGeom>
              <a:noFill/>
              <a:ln w="17952" cap="flat">
                <a:solidFill>
                  <a:schemeClr val="bg1">
                    <a:lumMod val="95000"/>
                    <a:alpha val="40000"/>
                  </a:schemeClr>
                </a:solidFill>
                <a:prstDash val="solid"/>
                <a:miter/>
              </a:ln>
            </p:spPr>
            <p:txBody>
              <a:bodyPr rtlCol="0" anchor="ctr"/>
              <a:lstStyle/>
              <a:p>
                <a:endParaRPr lang="en-US" dirty="0"/>
              </a:p>
            </p:txBody>
          </p:sp>
          <p:sp>
            <p:nvSpPr>
              <p:cNvPr id="203" name="Freeform: Shape 202">
                <a:extLst>
                  <a:ext uri="{FF2B5EF4-FFF2-40B4-BE49-F238E27FC236}">
                    <a16:creationId xmlns:a16="http://schemas.microsoft.com/office/drawing/2014/main" id="{DF01EF8D-6622-2902-D878-D2612F7C6B23}"/>
                  </a:ext>
                </a:extLst>
              </p:cNvPr>
              <p:cNvSpPr/>
              <p:nvPr/>
            </p:nvSpPr>
            <p:spPr>
              <a:xfrm>
                <a:off x="11261798" y="-1852238"/>
                <a:ext cx="3727967" cy="3727966"/>
              </a:xfrm>
              <a:custGeom>
                <a:avLst/>
                <a:gdLst>
                  <a:gd name="connsiteX0" fmla="*/ 3727969 w 3727967"/>
                  <a:gd name="connsiteY0" fmla="*/ 1863983 h 3727966"/>
                  <a:gd name="connsiteX1" fmla="*/ 1863984 w 3727967"/>
                  <a:gd name="connsiteY1" fmla="*/ 3727967 h 3727966"/>
                  <a:gd name="connsiteX2" fmla="*/ -1 w 3727967"/>
                  <a:gd name="connsiteY2" fmla="*/ 1863983 h 3727966"/>
                  <a:gd name="connsiteX3" fmla="*/ 1863984 w 3727967"/>
                  <a:gd name="connsiteY3" fmla="*/ 0 h 3727966"/>
                  <a:gd name="connsiteX4" fmla="*/ 3727969 w 3727967"/>
                  <a:gd name="connsiteY4" fmla="*/ 1863983 h 37279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7967" h="3727966">
                    <a:moveTo>
                      <a:pt x="3727969" y="1863983"/>
                    </a:moveTo>
                    <a:cubicBezTo>
                      <a:pt x="3727969" y="2893433"/>
                      <a:pt x="2893435" y="3727967"/>
                      <a:pt x="1863984" y="3727967"/>
                    </a:cubicBezTo>
                    <a:cubicBezTo>
                      <a:pt x="834535" y="3727967"/>
                      <a:pt x="-1" y="2893433"/>
                      <a:pt x="-1" y="1863983"/>
                    </a:cubicBezTo>
                    <a:cubicBezTo>
                      <a:pt x="-1" y="834534"/>
                      <a:pt x="834532" y="0"/>
                      <a:pt x="1863984" y="0"/>
                    </a:cubicBezTo>
                    <a:cubicBezTo>
                      <a:pt x="2893433" y="0"/>
                      <a:pt x="3727969" y="834534"/>
                      <a:pt x="3727969" y="1863983"/>
                    </a:cubicBezTo>
                    <a:close/>
                  </a:path>
                </a:pathLst>
              </a:custGeom>
              <a:noFill/>
              <a:ln w="17952" cap="flat">
                <a:solidFill>
                  <a:schemeClr val="bg1">
                    <a:lumMod val="95000"/>
                    <a:alpha val="40000"/>
                  </a:schemeClr>
                </a:solidFill>
                <a:prstDash val="solid"/>
                <a:miter/>
              </a:ln>
            </p:spPr>
            <p:txBody>
              <a:bodyPr rtlCol="0" anchor="ctr"/>
              <a:lstStyle/>
              <a:p>
                <a:endParaRPr lang="en-US" dirty="0"/>
              </a:p>
            </p:txBody>
          </p:sp>
          <p:sp>
            <p:nvSpPr>
              <p:cNvPr id="204" name="Freeform: Shape 203">
                <a:extLst>
                  <a:ext uri="{FF2B5EF4-FFF2-40B4-BE49-F238E27FC236}">
                    <a16:creationId xmlns:a16="http://schemas.microsoft.com/office/drawing/2014/main" id="{8EFFC469-73FA-FA1B-6E3D-141C7D9474C2}"/>
                  </a:ext>
                </a:extLst>
              </p:cNvPr>
              <p:cNvSpPr/>
              <p:nvPr/>
            </p:nvSpPr>
            <p:spPr>
              <a:xfrm>
                <a:off x="11124976" y="-1989061"/>
                <a:ext cx="4001612" cy="4001611"/>
              </a:xfrm>
              <a:custGeom>
                <a:avLst/>
                <a:gdLst>
                  <a:gd name="connsiteX0" fmla="*/ 4001614 w 4001612"/>
                  <a:gd name="connsiteY0" fmla="*/ 2000806 h 4001611"/>
                  <a:gd name="connsiteX1" fmla="*/ 2000806 w 4001612"/>
                  <a:gd name="connsiteY1" fmla="*/ 4001612 h 4001611"/>
                  <a:gd name="connsiteX2" fmla="*/ -1 w 4001612"/>
                  <a:gd name="connsiteY2" fmla="*/ 2000806 h 4001611"/>
                  <a:gd name="connsiteX3" fmla="*/ 2000806 w 4001612"/>
                  <a:gd name="connsiteY3" fmla="*/ 0 h 4001611"/>
                  <a:gd name="connsiteX4" fmla="*/ 4001614 w 4001612"/>
                  <a:gd name="connsiteY4" fmla="*/ 2000806 h 4001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1612" h="4001611">
                    <a:moveTo>
                      <a:pt x="4001614" y="2000806"/>
                    </a:moveTo>
                    <a:cubicBezTo>
                      <a:pt x="4001614" y="3105820"/>
                      <a:pt x="3105822" y="4001612"/>
                      <a:pt x="2000806" y="4001612"/>
                    </a:cubicBezTo>
                    <a:cubicBezTo>
                      <a:pt x="895791" y="4001612"/>
                      <a:pt x="-1" y="3105820"/>
                      <a:pt x="-1" y="2000806"/>
                    </a:cubicBezTo>
                    <a:cubicBezTo>
                      <a:pt x="-1" y="895792"/>
                      <a:pt x="895791" y="0"/>
                      <a:pt x="2000806" y="0"/>
                    </a:cubicBezTo>
                    <a:cubicBezTo>
                      <a:pt x="3105822" y="0"/>
                      <a:pt x="4001614" y="895792"/>
                      <a:pt x="4001614" y="2000806"/>
                    </a:cubicBezTo>
                    <a:close/>
                  </a:path>
                </a:pathLst>
              </a:custGeom>
              <a:noFill/>
              <a:ln w="17952" cap="flat">
                <a:solidFill>
                  <a:schemeClr val="bg1">
                    <a:lumMod val="95000"/>
                    <a:alpha val="40000"/>
                  </a:schemeClr>
                </a:solidFill>
                <a:prstDash val="solid"/>
                <a:miter/>
              </a:ln>
            </p:spPr>
            <p:txBody>
              <a:bodyPr rtlCol="0" anchor="ctr"/>
              <a:lstStyle/>
              <a:p>
                <a:endParaRPr lang="en-US" dirty="0"/>
              </a:p>
            </p:txBody>
          </p:sp>
          <p:sp>
            <p:nvSpPr>
              <p:cNvPr id="205" name="Freeform: Shape 204">
                <a:extLst>
                  <a:ext uri="{FF2B5EF4-FFF2-40B4-BE49-F238E27FC236}">
                    <a16:creationId xmlns:a16="http://schemas.microsoft.com/office/drawing/2014/main" id="{6686393E-B74E-CEB8-6854-CF9920C0A493}"/>
                  </a:ext>
                </a:extLst>
              </p:cNvPr>
              <p:cNvSpPr/>
              <p:nvPr/>
            </p:nvSpPr>
            <p:spPr>
              <a:xfrm>
                <a:off x="10988153" y="-2125883"/>
                <a:ext cx="4275258" cy="4275257"/>
              </a:xfrm>
              <a:custGeom>
                <a:avLst/>
                <a:gdLst>
                  <a:gd name="connsiteX0" fmla="*/ 4275259 w 4275258"/>
                  <a:gd name="connsiteY0" fmla="*/ 2137629 h 4275257"/>
                  <a:gd name="connsiteX1" fmla="*/ 2137629 w 4275258"/>
                  <a:gd name="connsiteY1" fmla="*/ 4275257 h 4275257"/>
                  <a:gd name="connsiteX2" fmla="*/ -1 w 4275258"/>
                  <a:gd name="connsiteY2" fmla="*/ 2137629 h 4275257"/>
                  <a:gd name="connsiteX3" fmla="*/ 2137629 w 4275258"/>
                  <a:gd name="connsiteY3" fmla="*/ 0 h 4275257"/>
                  <a:gd name="connsiteX4" fmla="*/ 4275259 w 4275258"/>
                  <a:gd name="connsiteY4" fmla="*/ 2137629 h 4275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75258" h="4275257">
                    <a:moveTo>
                      <a:pt x="4275259" y="2137629"/>
                    </a:moveTo>
                    <a:cubicBezTo>
                      <a:pt x="4275259" y="3318208"/>
                      <a:pt x="3318209" y="4275257"/>
                      <a:pt x="2137629" y="4275257"/>
                    </a:cubicBezTo>
                    <a:cubicBezTo>
                      <a:pt x="957049" y="4275257"/>
                      <a:pt x="-1" y="3318208"/>
                      <a:pt x="-1" y="2137629"/>
                    </a:cubicBezTo>
                    <a:cubicBezTo>
                      <a:pt x="-1" y="957049"/>
                      <a:pt x="957049" y="0"/>
                      <a:pt x="2137629" y="0"/>
                    </a:cubicBezTo>
                    <a:cubicBezTo>
                      <a:pt x="3318209" y="0"/>
                      <a:pt x="4275259" y="957049"/>
                      <a:pt x="4275259" y="2137629"/>
                    </a:cubicBezTo>
                    <a:close/>
                  </a:path>
                </a:pathLst>
              </a:custGeom>
              <a:noFill/>
              <a:ln w="17952" cap="flat">
                <a:solidFill>
                  <a:schemeClr val="bg1">
                    <a:lumMod val="95000"/>
                    <a:alpha val="40000"/>
                  </a:schemeClr>
                </a:solidFill>
                <a:prstDash val="solid"/>
                <a:miter/>
              </a:ln>
            </p:spPr>
            <p:txBody>
              <a:bodyPr rtlCol="0" anchor="ctr"/>
              <a:lstStyle/>
              <a:p>
                <a:endParaRPr lang="en-US" dirty="0"/>
              </a:p>
            </p:txBody>
          </p:sp>
          <p:sp>
            <p:nvSpPr>
              <p:cNvPr id="206" name="Freeform: Shape 205">
                <a:extLst>
                  <a:ext uri="{FF2B5EF4-FFF2-40B4-BE49-F238E27FC236}">
                    <a16:creationId xmlns:a16="http://schemas.microsoft.com/office/drawing/2014/main" id="{D2886E39-0CBC-4765-88CC-8E8882C78ED0}"/>
                  </a:ext>
                </a:extLst>
              </p:cNvPr>
              <p:cNvSpPr/>
              <p:nvPr/>
            </p:nvSpPr>
            <p:spPr>
              <a:xfrm>
                <a:off x="10851330" y="-2262706"/>
                <a:ext cx="4548903" cy="4548902"/>
              </a:xfrm>
              <a:custGeom>
                <a:avLst/>
                <a:gdLst>
                  <a:gd name="connsiteX0" fmla="*/ 4548904 w 4548903"/>
                  <a:gd name="connsiteY0" fmla="*/ 2274451 h 4548902"/>
                  <a:gd name="connsiteX1" fmla="*/ 2274452 w 4548903"/>
                  <a:gd name="connsiteY1" fmla="*/ 4548902 h 4548902"/>
                  <a:gd name="connsiteX2" fmla="*/ -1 w 4548903"/>
                  <a:gd name="connsiteY2" fmla="*/ 2274451 h 4548902"/>
                  <a:gd name="connsiteX3" fmla="*/ 2274452 w 4548903"/>
                  <a:gd name="connsiteY3" fmla="*/ -1 h 4548902"/>
                  <a:gd name="connsiteX4" fmla="*/ 4548904 w 4548903"/>
                  <a:gd name="connsiteY4" fmla="*/ 2274451 h 4548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8903" h="4548902">
                    <a:moveTo>
                      <a:pt x="4548904" y="2274451"/>
                    </a:moveTo>
                    <a:cubicBezTo>
                      <a:pt x="4548904" y="3530595"/>
                      <a:pt x="3530599" y="4548902"/>
                      <a:pt x="2274452" y="4548902"/>
                    </a:cubicBezTo>
                    <a:cubicBezTo>
                      <a:pt x="1018307" y="4548902"/>
                      <a:pt x="-1" y="3530595"/>
                      <a:pt x="-1" y="2274451"/>
                    </a:cubicBezTo>
                    <a:cubicBezTo>
                      <a:pt x="-1" y="1018306"/>
                      <a:pt x="1018305" y="-1"/>
                      <a:pt x="2274452" y="-1"/>
                    </a:cubicBezTo>
                    <a:cubicBezTo>
                      <a:pt x="3530596" y="-1"/>
                      <a:pt x="4548904" y="1018306"/>
                      <a:pt x="4548904" y="2274451"/>
                    </a:cubicBezTo>
                    <a:close/>
                  </a:path>
                </a:pathLst>
              </a:custGeom>
              <a:noFill/>
              <a:ln w="17952" cap="flat">
                <a:solidFill>
                  <a:schemeClr val="bg1">
                    <a:lumMod val="95000"/>
                    <a:alpha val="40000"/>
                  </a:schemeClr>
                </a:solidFill>
                <a:prstDash val="solid"/>
                <a:miter/>
              </a:ln>
            </p:spPr>
            <p:txBody>
              <a:bodyPr rtlCol="0" anchor="ctr"/>
              <a:lstStyle/>
              <a:p>
                <a:endParaRPr lang="en-US" dirty="0"/>
              </a:p>
            </p:txBody>
          </p:sp>
          <p:sp>
            <p:nvSpPr>
              <p:cNvPr id="207" name="Freeform: Shape 206">
                <a:extLst>
                  <a:ext uri="{FF2B5EF4-FFF2-40B4-BE49-F238E27FC236}">
                    <a16:creationId xmlns:a16="http://schemas.microsoft.com/office/drawing/2014/main" id="{6D205E85-CCA6-0F54-40E8-D13B6EDE420B}"/>
                  </a:ext>
                </a:extLst>
              </p:cNvPr>
              <p:cNvSpPr/>
              <p:nvPr/>
            </p:nvSpPr>
            <p:spPr>
              <a:xfrm>
                <a:off x="10714508" y="-2399529"/>
                <a:ext cx="4822548" cy="4822547"/>
              </a:xfrm>
              <a:custGeom>
                <a:avLst/>
                <a:gdLst>
                  <a:gd name="connsiteX0" fmla="*/ 4822549 w 4822548"/>
                  <a:gd name="connsiteY0" fmla="*/ 2411274 h 4822547"/>
                  <a:gd name="connsiteX1" fmla="*/ 2411274 w 4822548"/>
                  <a:gd name="connsiteY1" fmla="*/ 4822547 h 4822547"/>
                  <a:gd name="connsiteX2" fmla="*/ -1 w 4822548"/>
                  <a:gd name="connsiteY2" fmla="*/ 2411273 h 4822547"/>
                  <a:gd name="connsiteX3" fmla="*/ 2411274 w 4822548"/>
                  <a:gd name="connsiteY3" fmla="*/ -1 h 4822547"/>
                  <a:gd name="connsiteX4" fmla="*/ 4822549 w 4822548"/>
                  <a:gd name="connsiteY4" fmla="*/ 2411274 h 4822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2548" h="4822547">
                    <a:moveTo>
                      <a:pt x="4822549" y="2411274"/>
                    </a:moveTo>
                    <a:cubicBezTo>
                      <a:pt x="4822549" y="3742984"/>
                      <a:pt x="3742986" y="4822547"/>
                      <a:pt x="2411274" y="4822547"/>
                    </a:cubicBezTo>
                    <a:cubicBezTo>
                      <a:pt x="1079565" y="4822547"/>
                      <a:pt x="-1" y="3742984"/>
                      <a:pt x="-1" y="2411273"/>
                    </a:cubicBezTo>
                    <a:cubicBezTo>
                      <a:pt x="-1" y="1079563"/>
                      <a:pt x="1079563" y="-1"/>
                      <a:pt x="2411274" y="-1"/>
                    </a:cubicBezTo>
                    <a:cubicBezTo>
                      <a:pt x="3742983" y="-1"/>
                      <a:pt x="4822549" y="1079563"/>
                      <a:pt x="4822549" y="2411274"/>
                    </a:cubicBezTo>
                    <a:close/>
                  </a:path>
                </a:pathLst>
              </a:custGeom>
              <a:noFill/>
              <a:ln w="17952" cap="flat">
                <a:solidFill>
                  <a:schemeClr val="bg1">
                    <a:lumMod val="95000"/>
                    <a:alpha val="40000"/>
                  </a:schemeClr>
                </a:solidFill>
                <a:prstDash val="solid"/>
                <a:miter/>
              </a:ln>
            </p:spPr>
            <p:txBody>
              <a:bodyPr rtlCol="0" anchor="ctr"/>
              <a:lstStyle/>
              <a:p>
                <a:endParaRPr lang="en-US" dirty="0"/>
              </a:p>
            </p:txBody>
          </p:sp>
          <p:sp>
            <p:nvSpPr>
              <p:cNvPr id="208" name="Freeform: Shape 207">
                <a:extLst>
                  <a:ext uri="{FF2B5EF4-FFF2-40B4-BE49-F238E27FC236}">
                    <a16:creationId xmlns:a16="http://schemas.microsoft.com/office/drawing/2014/main" id="{80062F3B-2979-A352-DD7E-B57F78F0B93A}"/>
                  </a:ext>
                </a:extLst>
              </p:cNvPr>
              <p:cNvSpPr/>
              <p:nvPr/>
            </p:nvSpPr>
            <p:spPr>
              <a:xfrm>
                <a:off x="10577506" y="-2536531"/>
                <a:ext cx="5096552" cy="5096551"/>
              </a:xfrm>
              <a:custGeom>
                <a:avLst/>
                <a:gdLst>
                  <a:gd name="connsiteX0" fmla="*/ 5096554 w 5096552"/>
                  <a:gd name="connsiteY0" fmla="*/ 2548276 h 5096551"/>
                  <a:gd name="connsiteX1" fmla="*/ 2548277 w 5096552"/>
                  <a:gd name="connsiteY1" fmla="*/ 5096552 h 5096551"/>
                  <a:gd name="connsiteX2" fmla="*/ -1 w 5096552"/>
                  <a:gd name="connsiteY2" fmla="*/ 2548275 h 5096551"/>
                  <a:gd name="connsiteX3" fmla="*/ 2548277 w 5096552"/>
                  <a:gd name="connsiteY3" fmla="*/ -1 h 5096551"/>
                  <a:gd name="connsiteX4" fmla="*/ 5096554 w 5096552"/>
                  <a:gd name="connsiteY4" fmla="*/ 2548276 h 5096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6552" h="5096551">
                    <a:moveTo>
                      <a:pt x="5096554" y="2548276"/>
                    </a:moveTo>
                    <a:cubicBezTo>
                      <a:pt x="5096554" y="3955650"/>
                      <a:pt x="3955651" y="5096552"/>
                      <a:pt x="2548277" y="5096552"/>
                    </a:cubicBezTo>
                    <a:cubicBezTo>
                      <a:pt x="1140902" y="5096552"/>
                      <a:pt x="-1" y="3955650"/>
                      <a:pt x="-1" y="2548275"/>
                    </a:cubicBezTo>
                    <a:cubicBezTo>
                      <a:pt x="-1" y="1140902"/>
                      <a:pt x="1140902" y="-1"/>
                      <a:pt x="2548277" y="-1"/>
                    </a:cubicBezTo>
                    <a:cubicBezTo>
                      <a:pt x="3955651" y="-1"/>
                      <a:pt x="5096554" y="1140901"/>
                      <a:pt x="5096554" y="2548276"/>
                    </a:cubicBezTo>
                    <a:close/>
                  </a:path>
                </a:pathLst>
              </a:custGeom>
              <a:noFill/>
              <a:ln w="17952" cap="flat">
                <a:solidFill>
                  <a:schemeClr val="bg1">
                    <a:lumMod val="95000"/>
                    <a:alpha val="40000"/>
                  </a:schemeClr>
                </a:solidFill>
                <a:prstDash val="solid"/>
                <a:miter/>
              </a:ln>
            </p:spPr>
            <p:txBody>
              <a:bodyPr rtlCol="0" anchor="ctr"/>
              <a:lstStyle/>
              <a:p>
                <a:endParaRPr lang="en-US" dirty="0"/>
              </a:p>
            </p:txBody>
          </p:sp>
          <p:sp>
            <p:nvSpPr>
              <p:cNvPr id="209" name="Freeform: Shape 208">
                <a:extLst>
                  <a:ext uri="{FF2B5EF4-FFF2-40B4-BE49-F238E27FC236}">
                    <a16:creationId xmlns:a16="http://schemas.microsoft.com/office/drawing/2014/main" id="{F8A03F4E-4DF1-19D8-D098-7F2188251D5D}"/>
                  </a:ext>
                </a:extLst>
              </p:cNvPr>
              <p:cNvSpPr/>
              <p:nvPr/>
            </p:nvSpPr>
            <p:spPr>
              <a:xfrm>
                <a:off x="10440683" y="-2673353"/>
                <a:ext cx="5370198" cy="5370196"/>
              </a:xfrm>
              <a:custGeom>
                <a:avLst/>
                <a:gdLst>
                  <a:gd name="connsiteX0" fmla="*/ 5370199 w 5370198"/>
                  <a:gd name="connsiteY0" fmla="*/ 2685099 h 5370196"/>
                  <a:gd name="connsiteX1" fmla="*/ 2685099 w 5370198"/>
                  <a:gd name="connsiteY1" fmla="*/ 5370197 h 5370196"/>
                  <a:gd name="connsiteX2" fmla="*/ -1 w 5370198"/>
                  <a:gd name="connsiteY2" fmla="*/ 2685098 h 5370196"/>
                  <a:gd name="connsiteX3" fmla="*/ 2685099 w 5370198"/>
                  <a:gd name="connsiteY3" fmla="*/ -1 h 5370196"/>
                  <a:gd name="connsiteX4" fmla="*/ 5370199 w 5370198"/>
                  <a:gd name="connsiteY4" fmla="*/ 2685099 h 5370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0198" h="5370196">
                    <a:moveTo>
                      <a:pt x="5370199" y="2685099"/>
                    </a:moveTo>
                    <a:cubicBezTo>
                      <a:pt x="5370199" y="4168038"/>
                      <a:pt x="4168040" y="5370197"/>
                      <a:pt x="2685099" y="5370197"/>
                    </a:cubicBezTo>
                    <a:cubicBezTo>
                      <a:pt x="1202161" y="5370197"/>
                      <a:pt x="-1" y="4168037"/>
                      <a:pt x="-1" y="2685098"/>
                    </a:cubicBezTo>
                    <a:cubicBezTo>
                      <a:pt x="-1" y="1202159"/>
                      <a:pt x="1202158" y="-1"/>
                      <a:pt x="2685099" y="-1"/>
                    </a:cubicBezTo>
                    <a:cubicBezTo>
                      <a:pt x="4168038" y="-1"/>
                      <a:pt x="5370199" y="1202159"/>
                      <a:pt x="5370199" y="2685099"/>
                    </a:cubicBezTo>
                    <a:close/>
                  </a:path>
                </a:pathLst>
              </a:custGeom>
              <a:noFill/>
              <a:ln w="17952" cap="flat">
                <a:solidFill>
                  <a:schemeClr val="bg1">
                    <a:lumMod val="95000"/>
                    <a:alpha val="40000"/>
                  </a:schemeClr>
                </a:solidFill>
                <a:prstDash val="solid"/>
                <a:miter/>
              </a:ln>
            </p:spPr>
            <p:txBody>
              <a:bodyPr rtlCol="0" anchor="ctr"/>
              <a:lstStyle/>
              <a:p>
                <a:endParaRPr lang="en-US" dirty="0"/>
              </a:p>
            </p:txBody>
          </p:sp>
          <p:sp>
            <p:nvSpPr>
              <p:cNvPr id="210" name="Freeform: Shape 209">
                <a:extLst>
                  <a:ext uri="{FF2B5EF4-FFF2-40B4-BE49-F238E27FC236}">
                    <a16:creationId xmlns:a16="http://schemas.microsoft.com/office/drawing/2014/main" id="{BE9EB26B-B0DC-1C63-5097-9A204A30ABF9}"/>
                  </a:ext>
                </a:extLst>
              </p:cNvPr>
              <p:cNvSpPr/>
              <p:nvPr/>
            </p:nvSpPr>
            <p:spPr>
              <a:xfrm>
                <a:off x="10303860" y="-2810176"/>
                <a:ext cx="5643843" cy="5643842"/>
              </a:xfrm>
              <a:custGeom>
                <a:avLst/>
                <a:gdLst>
                  <a:gd name="connsiteX0" fmla="*/ 5643844 w 5643843"/>
                  <a:gd name="connsiteY0" fmla="*/ 2821921 h 5643842"/>
                  <a:gd name="connsiteX1" fmla="*/ 2821922 w 5643843"/>
                  <a:gd name="connsiteY1" fmla="*/ 5643842 h 5643842"/>
                  <a:gd name="connsiteX2" fmla="*/ -1 w 5643843"/>
                  <a:gd name="connsiteY2" fmla="*/ 2821921 h 5643842"/>
                  <a:gd name="connsiteX3" fmla="*/ 2821922 w 5643843"/>
                  <a:gd name="connsiteY3" fmla="*/ -1 h 5643842"/>
                  <a:gd name="connsiteX4" fmla="*/ 5643844 w 5643843"/>
                  <a:gd name="connsiteY4" fmla="*/ 2821921 h 5643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3843" h="5643842">
                    <a:moveTo>
                      <a:pt x="5643844" y="2821921"/>
                    </a:moveTo>
                    <a:cubicBezTo>
                      <a:pt x="5643844" y="4380425"/>
                      <a:pt x="4380427" y="5643842"/>
                      <a:pt x="2821922" y="5643842"/>
                    </a:cubicBezTo>
                    <a:cubicBezTo>
                      <a:pt x="1263417" y="5643842"/>
                      <a:pt x="-1" y="4380425"/>
                      <a:pt x="-1" y="2821921"/>
                    </a:cubicBezTo>
                    <a:cubicBezTo>
                      <a:pt x="-1" y="1263417"/>
                      <a:pt x="1263417" y="-1"/>
                      <a:pt x="2821922" y="-1"/>
                    </a:cubicBezTo>
                    <a:cubicBezTo>
                      <a:pt x="4380427" y="-1"/>
                      <a:pt x="5643844" y="1263416"/>
                      <a:pt x="5643844" y="2821921"/>
                    </a:cubicBezTo>
                    <a:close/>
                  </a:path>
                </a:pathLst>
              </a:custGeom>
              <a:noFill/>
              <a:ln w="17952" cap="flat">
                <a:solidFill>
                  <a:schemeClr val="bg1">
                    <a:lumMod val="95000"/>
                    <a:alpha val="40000"/>
                  </a:schemeClr>
                </a:solidFill>
                <a:prstDash val="solid"/>
                <a:miter/>
              </a:ln>
            </p:spPr>
            <p:txBody>
              <a:bodyPr rtlCol="0" anchor="ctr"/>
              <a:lstStyle/>
              <a:p>
                <a:endParaRPr lang="en-US" dirty="0"/>
              </a:p>
            </p:txBody>
          </p:sp>
          <p:sp>
            <p:nvSpPr>
              <p:cNvPr id="211" name="Freeform: Shape 210">
                <a:extLst>
                  <a:ext uri="{FF2B5EF4-FFF2-40B4-BE49-F238E27FC236}">
                    <a16:creationId xmlns:a16="http://schemas.microsoft.com/office/drawing/2014/main" id="{753B1EE5-9F96-84D1-1DE2-853E7D3DB9D2}"/>
                  </a:ext>
                </a:extLst>
              </p:cNvPr>
              <p:cNvSpPr/>
              <p:nvPr/>
            </p:nvSpPr>
            <p:spPr>
              <a:xfrm>
                <a:off x="10167038" y="-2946998"/>
                <a:ext cx="5917488" cy="5917487"/>
              </a:xfrm>
              <a:custGeom>
                <a:avLst/>
                <a:gdLst>
                  <a:gd name="connsiteX0" fmla="*/ 5917489 w 5917488"/>
                  <a:gd name="connsiteY0" fmla="*/ 2958744 h 5917487"/>
                  <a:gd name="connsiteX1" fmla="*/ 2958744 w 5917488"/>
                  <a:gd name="connsiteY1" fmla="*/ 5917488 h 5917487"/>
                  <a:gd name="connsiteX2" fmla="*/ -1 w 5917488"/>
                  <a:gd name="connsiteY2" fmla="*/ 2958744 h 5917487"/>
                  <a:gd name="connsiteX3" fmla="*/ 2958744 w 5917488"/>
                  <a:gd name="connsiteY3" fmla="*/ 1 h 5917487"/>
                  <a:gd name="connsiteX4" fmla="*/ 5917489 w 5917488"/>
                  <a:gd name="connsiteY4" fmla="*/ 2958744 h 59174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7488" h="5917487">
                    <a:moveTo>
                      <a:pt x="5917489" y="2958744"/>
                    </a:moveTo>
                    <a:cubicBezTo>
                      <a:pt x="5917489" y="4592813"/>
                      <a:pt x="4592814" y="5917488"/>
                      <a:pt x="2958744" y="5917488"/>
                    </a:cubicBezTo>
                    <a:cubicBezTo>
                      <a:pt x="1324675" y="5917488"/>
                      <a:pt x="-1" y="4592813"/>
                      <a:pt x="-1" y="2958744"/>
                    </a:cubicBezTo>
                    <a:cubicBezTo>
                      <a:pt x="-1" y="1324675"/>
                      <a:pt x="1324675" y="1"/>
                      <a:pt x="2958744" y="1"/>
                    </a:cubicBezTo>
                    <a:cubicBezTo>
                      <a:pt x="4592814" y="1"/>
                      <a:pt x="5917489" y="1324675"/>
                      <a:pt x="5917489" y="2958744"/>
                    </a:cubicBezTo>
                    <a:close/>
                  </a:path>
                </a:pathLst>
              </a:custGeom>
              <a:noFill/>
              <a:ln w="17952" cap="flat">
                <a:solidFill>
                  <a:schemeClr val="bg1">
                    <a:lumMod val="95000"/>
                    <a:alpha val="40000"/>
                  </a:schemeClr>
                </a:solidFill>
                <a:prstDash val="solid"/>
                <a:miter/>
              </a:ln>
            </p:spPr>
            <p:txBody>
              <a:bodyPr rtlCol="0" anchor="ctr"/>
              <a:lstStyle/>
              <a:p>
                <a:endParaRPr lang="en-US" dirty="0"/>
              </a:p>
            </p:txBody>
          </p:sp>
          <p:sp>
            <p:nvSpPr>
              <p:cNvPr id="212" name="Freeform: Shape 211">
                <a:extLst>
                  <a:ext uri="{FF2B5EF4-FFF2-40B4-BE49-F238E27FC236}">
                    <a16:creationId xmlns:a16="http://schemas.microsoft.com/office/drawing/2014/main" id="{77847A80-1686-51C3-CEA0-6AB01AA50544}"/>
                  </a:ext>
                </a:extLst>
              </p:cNvPr>
              <p:cNvSpPr/>
              <p:nvPr/>
            </p:nvSpPr>
            <p:spPr>
              <a:xfrm>
                <a:off x="10030215" y="-3083821"/>
                <a:ext cx="6191133" cy="6191132"/>
              </a:xfrm>
              <a:custGeom>
                <a:avLst/>
                <a:gdLst>
                  <a:gd name="connsiteX0" fmla="*/ 6191135 w 6191133"/>
                  <a:gd name="connsiteY0" fmla="*/ 3095566 h 6191132"/>
                  <a:gd name="connsiteX1" fmla="*/ 3095567 w 6191133"/>
                  <a:gd name="connsiteY1" fmla="*/ 6191133 h 6191132"/>
                  <a:gd name="connsiteX2" fmla="*/ 0 w 6191133"/>
                  <a:gd name="connsiteY2" fmla="*/ 3095567 h 6191132"/>
                  <a:gd name="connsiteX3" fmla="*/ 3095567 w 6191133"/>
                  <a:gd name="connsiteY3" fmla="*/ 1 h 6191132"/>
                  <a:gd name="connsiteX4" fmla="*/ 6191135 w 6191133"/>
                  <a:gd name="connsiteY4" fmla="*/ 3095566 h 6191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133" h="6191132">
                    <a:moveTo>
                      <a:pt x="6191135" y="3095566"/>
                    </a:moveTo>
                    <a:cubicBezTo>
                      <a:pt x="6191135" y="4805200"/>
                      <a:pt x="4805201" y="6191133"/>
                      <a:pt x="3095567" y="6191133"/>
                    </a:cubicBezTo>
                    <a:cubicBezTo>
                      <a:pt x="1385933" y="6191133"/>
                      <a:pt x="0" y="4805201"/>
                      <a:pt x="0" y="3095567"/>
                    </a:cubicBezTo>
                    <a:cubicBezTo>
                      <a:pt x="0" y="1385933"/>
                      <a:pt x="1385933" y="1"/>
                      <a:pt x="3095567" y="1"/>
                    </a:cubicBezTo>
                    <a:cubicBezTo>
                      <a:pt x="4805201" y="1"/>
                      <a:pt x="6191135" y="1385933"/>
                      <a:pt x="6191135" y="3095566"/>
                    </a:cubicBezTo>
                    <a:close/>
                  </a:path>
                </a:pathLst>
              </a:custGeom>
              <a:noFill/>
              <a:ln w="17952" cap="flat">
                <a:solidFill>
                  <a:schemeClr val="bg1">
                    <a:lumMod val="95000"/>
                    <a:alpha val="40000"/>
                  </a:schemeClr>
                </a:solidFill>
                <a:prstDash val="solid"/>
                <a:miter/>
              </a:ln>
            </p:spPr>
            <p:txBody>
              <a:bodyPr rtlCol="0" anchor="ctr"/>
              <a:lstStyle/>
              <a:p>
                <a:endParaRPr lang="en-US" dirty="0"/>
              </a:p>
            </p:txBody>
          </p:sp>
          <p:sp>
            <p:nvSpPr>
              <p:cNvPr id="213" name="Freeform: Shape 212">
                <a:extLst>
                  <a:ext uri="{FF2B5EF4-FFF2-40B4-BE49-F238E27FC236}">
                    <a16:creationId xmlns:a16="http://schemas.microsoft.com/office/drawing/2014/main" id="{5D9B8978-606E-F937-4BF2-840024899B51}"/>
                  </a:ext>
                </a:extLst>
              </p:cNvPr>
              <p:cNvSpPr/>
              <p:nvPr/>
            </p:nvSpPr>
            <p:spPr>
              <a:xfrm>
                <a:off x="9893213" y="-3220823"/>
                <a:ext cx="6465138" cy="6465136"/>
              </a:xfrm>
              <a:custGeom>
                <a:avLst/>
                <a:gdLst>
                  <a:gd name="connsiteX0" fmla="*/ 6465139 w 6465138"/>
                  <a:gd name="connsiteY0" fmla="*/ 3232568 h 6465136"/>
                  <a:gd name="connsiteX1" fmla="*/ 3232569 w 6465138"/>
                  <a:gd name="connsiteY1" fmla="*/ 6465137 h 6465136"/>
                  <a:gd name="connsiteX2" fmla="*/ -1 w 6465138"/>
                  <a:gd name="connsiteY2" fmla="*/ 3232569 h 6465136"/>
                  <a:gd name="connsiteX3" fmla="*/ 3232569 w 6465138"/>
                  <a:gd name="connsiteY3" fmla="*/ 1 h 6465136"/>
                  <a:gd name="connsiteX4" fmla="*/ 6465139 w 6465138"/>
                  <a:gd name="connsiteY4" fmla="*/ 3232568 h 6465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5138" h="6465136">
                    <a:moveTo>
                      <a:pt x="6465139" y="3232568"/>
                    </a:moveTo>
                    <a:cubicBezTo>
                      <a:pt x="6465139" y="5017866"/>
                      <a:pt x="5017869" y="6465137"/>
                      <a:pt x="3232569" y="6465137"/>
                    </a:cubicBezTo>
                    <a:cubicBezTo>
                      <a:pt x="1447270" y="6465137"/>
                      <a:pt x="-1" y="5017867"/>
                      <a:pt x="-1" y="3232569"/>
                    </a:cubicBezTo>
                    <a:cubicBezTo>
                      <a:pt x="-1" y="1447271"/>
                      <a:pt x="1447270" y="1"/>
                      <a:pt x="3232569" y="1"/>
                    </a:cubicBezTo>
                    <a:cubicBezTo>
                      <a:pt x="5017869" y="1"/>
                      <a:pt x="6465139" y="1447271"/>
                      <a:pt x="6465139" y="3232568"/>
                    </a:cubicBezTo>
                    <a:close/>
                  </a:path>
                </a:pathLst>
              </a:custGeom>
              <a:noFill/>
              <a:ln w="17952" cap="flat">
                <a:solidFill>
                  <a:schemeClr val="bg1">
                    <a:lumMod val="95000"/>
                    <a:alpha val="40000"/>
                  </a:schemeClr>
                </a:solidFill>
                <a:prstDash val="solid"/>
                <a:miter/>
              </a:ln>
            </p:spPr>
            <p:txBody>
              <a:bodyPr rtlCol="0" anchor="ctr"/>
              <a:lstStyle/>
              <a:p>
                <a:endParaRPr lang="en-US" dirty="0"/>
              </a:p>
            </p:txBody>
          </p:sp>
          <p:sp>
            <p:nvSpPr>
              <p:cNvPr id="214" name="Freeform: Shape 213">
                <a:extLst>
                  <a:ext uri="{FF2B5EF4-FFF2-40B4-BE49-F238E27FC236}">
                    <a16:creationId xmlns:a16="http://schemas.microsoft.com/office/drawing/2014/main" id="{42EBB507-4B79-9B33-0747-C8A6280DEBA8}"/>
                  </a:ext>
                </a:extLst>
              </p:cNvPr>
              <p:cNvSpPr/>
              <p:nvPr/>
            </p:nvSpPr>
            <p:spPr>
              <a:xfrm>
                <a:off x="9756390" y="-3357646"/>
                <a:ext cx="6738783" cy="6738781"/>
              </a:xfrm>
              <a:custGeom>
                <a:avLst/>
                <a:gdLst>
                  <a:gd name="connsiteX0" fmla="*/ 6738784 w 6738783"/>
                  <a:gd name="connsiteY0" fmla="*/ 3369391 h 6738781"/>
                  <a:gd name="connsiteX1" fmla="*/ 3369392 w 6738783"/>
                  <a:gd name="connsiteY1" fmla="*/ 6738783 h 6738781"/>
                  <a:gd name="connsiteX2" fmla="*/ 0 w 6738783"/>
                  <a:gd name="connsiteY2" fmla="*/ 3369392 h 6738781"/>
                  <a:gd name="connsiteX3" fmla="*/ 3369392 w 6738783"/>
                  <a:gd name="connsiteY3" fmla="*/ 1 h 6738781"/>
                  <a:gd name="connsiteX4" fmla="*/ 6738784 w 6738783"/>
                  <a:gd name="connsiteY4" fmla="*/ 3369391 h 6738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8783" h="6738781">
                    <a:moveTo>
                      <a:pt x="6738784" y="3369391"/>
                    </a:moveTo>
                    <a:cubicBezTo>
                      <a:pt x="6738784" y="5230254"/>
                      <a:pt x="5230256" y="6738783"/>
                      <a:pt x="3369392" y="6738783"/>
                    </a:cubicBezTo>
                    <a:cubicBezTo>
                      <a:pt x="1508528" y="6738783"/>
                      <a:pt x="0" y="5230254"/>
                      <a:pt x="0" y="3369392"/>
                    </a:cubicBezTo>
                    <a:cubicBezTo>
                      <a:pt x="0" y="1508528"/>
                      <a:pt x="1508528" y="1"/>
                      <a:pt x="3369392" y="1"/>
                    </a:cubicBezTo>
                    <a:cubicBezTo>
                      <a:pt x="5230256" y="1"/>
                      <a:pt x="6738784" y="1508528"/>
                      <a:pt x="6738784" y="3369391"/>
                    </a:cubicBezTo>
                    <a:close/>
                  </a:path>
                </a:pathLst>
              </a:custGeom>
              <a:noFill/>
              <a:ln w="17952" cap="flat">
                <a:solidFill>
                  <a:schemeClr val="bg1">
                    <a:lumMod val="95000"/>
                    <a:alpha val="40000"/>
                  </a:schemeClr>
                </a:solidFill>
                <a:prstDash val="solid"/>
                <a:miter/>
              </a:ln>
            </p:spPr>
            <p:txBody>
              <a:bodyPr rtlCol="0" anchor="ctr"/>
              <a:lstStyle/>
              <a:p>
                <a:endParaRPr lang="en-US" dirty="0"/>
              </a:p>
            </p:txBody>
          </p:sp>
          <p:sp>
            <p:nvSpPr>
              <p:cNvPr id="215" name="Freeform: Shape 214">
                <a:extLst>
                  <a:ext uri="{FF2B5EF4-FFF2-40B4-BE49-F238E27FC236}">
                    <a16:creationId xmlns:a16="http://schemas.microsoft.com/office/drawing/2014/main" id="{9C95E14A-5CAD-E9C3-077D-0DC16D09E54A}"/>
                  </a:ext>
                </a:extLst>
              </p:cNvPr>
              <p:cNvSpPr/>
              <p:nvPr/>
            </p:nvSpPr>
            <p:spPr>
              <a:xfrm>
                <a:off x="9619568" y="-3494468"/>
                <a:ext cx="7012428" cy="7012427"/>
              </a:xfrm>
              <a:custGeom>
                <a:avLst/>
                <a:gdLst>
                  <a:gd name="connsiteX0" fmla="*/ 7012429 w 7012428"/>
                  <a:gd name="connsiteY0" fmla="*/ 3506214 h 7012427"/>
                  <a:gd name="connsiteX1" fmla="*/ 3506214 w 7012428"/>
                  <a:gd name="connsiteY1" fmla="*/ 7012428 h 7012427"/>
                  <a:gd name="connsiteX2" fmla="*/ 0 w 7012428"/>
                  <a:gd name="connsiteY2" fmla="*/ 3506214 h 7012427"/>
                  <a:gd name="connsiteX3" fmla="*/ 3506214 w 7012428"/>
                  <a:gd name="connsiteY3" fmla="*/ 1 h 7012427"/>
                  <a:gd name="connsiteX4" fmla="*/ 7012429 w 7012428"/>
                  <a:gd name="connsiteY4" fmla="*/ 3506214 h 7012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12428" h="7012427">
                    <a:moveTo>
                      <a:pt x="7012429" y="3506214"/>
                    </a:moveTo>
                    <a:cubicBezTo>
                      <a:pt x="7012429" y="5442642"/>
                      <a:pt x="5442643" y="7012428"/>
                      <a:pt x="3506214" y="7012428"/>
                    </a:cubicBezTo>
                    <a:cubicBezTo>
                      <a:pt x="1569786" y="7012428"/>
                      <a:pt x="0" y="5442642"/>
                      <a:pt x="0" y="3506214"/>
                    </a:cubicBezTo>
                    <a:cubicBezTo>
                      <a:pt x="0" y="1569786"/>
                      <a:pt x="1569786" y="1"/>
                      <a:pt x="3506214" y="1"/>
                    </a:cubicBezTo>
                    <a:cubicBezTo>
                      <a:pt x="5442643" y="1"/>
                      <a:pt x="7012429" y="1569786"/>
                      <a:pt x="7012429" y="3506214"/>
                    </a:cubicBezTo>
                    <a:close/>
                  </a:path>
                </a:pathLst>
              </a:custGeom>
              <a:noFill/>
              <a:ln w="17952" cap="flat">
                <a:solidFill>
                  <a:schemeClr val="bg1">
                    <a:lumMod val="95000"/>
                    <a:alpha val="40000"/>
                  </a:schemeClr>
                </a:solidFill>
                <a:prstDash val="solid"/>
                <a:miter/>
              </a:ln>
            </p:spPr>
            <p:txBody>
              <a:bodyPr rtlCol="0" anchor="ctr"/>
              <a:lstStyle/>
              <a:p>
                <a:endParaRPr lang="en-US" dirty="0"/>
              </a:p>
            </p:txBody>
          </p:sp>
          <p:sp>
            <p:nvSpPr>
              <p:cNvPr id="216" name="Freeform: Shape 215">
                <a:extLst>
                  <a:ext uri="{FF2B5EF4-FFF2-40B4-BE49-F238E27FC236}">
                    <a16:creationId xmlns:a16="http://schemas.microsoft.com/office/drawing/2014/main" id="{A8E5840F-DB42-0886-28DF-C2ED519A5062}"/>
                  </a:ext>
                </a:extLst>
              </p:cNvPr>
              <p:cNvSpPr/>
              <p:nvPr/>
            </p:nvSpPr>
            <p:spPr>
              <a:xfrm>
                <a:off x="9482745" y="-3631291"/>
                <a:ext cx="7286073" cy="7286072"/>
              </a:xfrm>
              <a:custGeom>
                <a:avLst/>
                <a:gdLst>
                  <a:gd name="connsiteX0" fmla="*/ 7286074 w 7286073"/>
                  <a:gd name="connsiteY0" fmla="*/ 3643036 h 7286072"/>
                  <a:gd name="connsiteX1" fmla="*/ 3643037 w 7286073"/>
                  <a:gd name="connsiteY1" fmla="*/ 7286073 h 7286072"/>
                  <a:gd name="connsiteX2" fmla="*/ 0 w 7286073"/>
                  <a:gd name="connsiteY2" fmla="*/ 3643036 h 7286072"/>
                  <a:gd name="connsiteX3" fmla="*/ 3643037 w 7286073"/>
                  <a:gd name="connsiteY3" fmla="*/ 0 h 7286072"/>
                  <a:gd name="connsiteX4" fmla="*/ 7286074 w 7286073"/>
                  <a:gd name="connsiteY4" fmla="*/ 3643036 h 7286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6073" h="7286072">
                    <a:moveTo>
                      <a:pt x="7286074" y="3643036"/>
                    </a:moveTo>
                    <a:cubicBezTo>
                      <a:pt x="7286074" y="5655029"/>
                      <a:pt x="5655032" y="7286073"/>
                      <a:pt x="3643037" y="7286073"/>
                    </a:cubicBezTo>
                    <a:cubicBezTo>
                      <a:pt x="1631042" y="7286073"/>
                      <a:pt x="0" y="5655029"/>
                      <a:pt x="0" y="3643036"/>
                    </a:cubicBezTo>
                    <a:cubicBezTo>
                      <a:pt x="0" y="1631043"/>
                      <a:pt x="1631042" y="0"/>
                      <a:pt x="3643037" y="0"/>
                    </a:cubicBezTo>
                    <a:cubicBezTo>
                      <a:pt x="5655032" y="0"/>
                      <a:pt x="7286074" y="1631043"/>
                      <a:pt x="7286074" y="3643036"/>
                    </a:cubicBezTo>
                    <a:close/>
                  </a:path>
                </a:pathLst>
              </a:custGeom>
              <a:noFill/>
              <a:ln w="17952" cap="flat">
                <a:solidFill>
                  <a:schemeClr val="bg1">
                    <a:lumMod val="95000"/>
                    <a:alpha val="40000"/>
                  </a:schemeClr>
                </a:solidFill>
                <a:prstDash val="solid"/>
                <a:miter/>
              </a:ln>
            </p:spPr>
            <p:txBody>
              <a:bodyPr rtlCol="0" anchor="ctr"/>
              <a:lstStyle/>
              <a:p>
                <a:endParaRPr lang="en-US" dirty="0"/>
              </a:p>
            </p:txBody>
          </p:sp>
          <p:sp>
            <p:nvSpPr>
              <p:cNvPr id="217" name="Freeform: Shape 216">
                <a:extLst>
                  <a:ext uri="{FF2B5EF4-FFF2-40B4-BE49-F238E27FC236}">
                    <a16:creationId xmlns:a16="http://schemas.microsoft.com/office/drawing/2014/main" id="{9C0BC2E0-04CD-8FAF-2447-C354CC968880}"/>
                  </a:ext>
                </a:extLst>
              </p:cNvPr>
              <p:cNvSpPr/>
              <p:nvPr/>
            </p:nvSpPr>
            <p:spPr>
              <a:xfrm>
                <a:off x="9345922" y="-3768114"/>
                <a:ext cx="7559719" cy="7559717"/>
              </a:xfrm>
              <a:custGeom>
                <a:avLst/>
                <a:gdLst>
                  <a:gd name="connsiteX0" fmla="*/ 7559720 w 7559719"/>
                  <a:gd name="connsiteY0" fmla="*/ 3779859 h 7559717"/>
                  <a:gd name="connsiteX1" fmla="*/ 3779860 w 7559719"/>
                  <a:gd name="connsiteY1" fmla="*/ 7559718 h 7559717"/>
                  <a:gd name="connsiteX2" fmla="*/ 0 w 7559719"/>
                  <a:gd name="connsiteY2" fmla="*/ 3779859 h 7559717"/>
                  <a:gd name="connsiteX3" fmla="*/ 3779860 w 7559719"/>
                  <a:gd name="connsiteY3" fmla="*/ 0 h 7559717"/>
                  <a:gd name="connsiteX4" fmla="*/ 7559720 w 7559719"/>
                  <a:gd name="connsiteY4" fmla="*/ 3779859 h 7559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9719" h="7559717">
                    <a:moveTo>
                      <a:pt x="7559720" y="3779859"/>
                    </a:moveTo>
                    <a:cubicBezTo>
                      <a:pt x="7559720" y="5867418"/>
                      <a:pt x="5867419" y="7559718"/>
                      <a:pt x="3779860" y="7559718"/>
                    </a:cubicBezTo>
                    <a:cubicBezTo>
                      <a:pt x="1692301" y="7559718"/>
                      <a:pt x="0" y="5867418"/>
                      <a:pt x="0" y="3779859"/>
                    </a:cubicBezTo>
                    <a:cubicBezTo>
                      <a:pt x="0" y="1692300"/>
                      <a:pt x="1692301" y="0"/>
                      <a:pt x="3779860" y="0"/>
                    </a:cubicBezTo>
                    <a:cubicBezTo>
                      <a:pt x="5867419" y="0"/>
                      <a:pt x="7559720" y="1692300"/>
                      <a:pt x="7559720" y="3779859"/>
                    </a:cubicBezTo>
                    <a:close/>
                  </a:path>
                </a:pathLst>
              </a:custGeom>
              <a:noFill/>
              <a:ln w="17952" cap="flat">
                <a:solidFill>
                  <a:schemeClr val="bg1">
                    <a:lumMod val="95000"/>
                    <a:alpha val="40000"/>
                  </a:schemeClr>
                </a:solidFill>
                <a:prstDash val="solid"/>
                <a:miter/>
              </a:ln>
            </p:spPr>
            <p:txBody>
              <a:bodyPr rtlCol="0" anchor="ctr"/>
              <a:lstStyle/>
              <a:p>
                <a:endParaRPr lang="en-US" dirty="0"/>
              </a:p>
            </p:txBody>
          </p:sp>
          <p:sp>
            <p:nvSpPr>
              <p:cNvPr id="218" name="Freeform: Shape 217">
                <a:extLst>
                  <a:ext uri="{FF2B5EF4-FFF2-40B4-BE49-F238E27FC236}">
                    <a16:creationId xmlns:a16="http://schemas.microsoft.com/office/drawing/2014/main" id="{683E6F43-047F-B179-7300-6E5427D67884}"/>
                  </a:ext>
                </a:extLst>
              </p:cNvPr>
              <p:cNvSpPr/>
              <p:nvPr/>
            </p:nvSpPr>
            <p:spPr>
              <a:xfrm>
                <a:off x="9209100" y="-3904936"/>
                <a:ext cx="7833364" cy="7833362"/>
              </a:xfrm>
              <a:custGeom>
                <a:avLst/>
                <a:gdLst>
                  <a:gd name="connsiteX0" fmla="*/ 7833365 w 7833364"/>
                  <a:gd name="connsiteY0" fmla="*/ 3916681 h 7833362"/>
                  <a:gd name="connsiteX1" fmla="*/ 3916682 w 7833364"/>
                  <a:gd name="connsiteY1" fmla="*/ 7833363 h 7833362"/>
                  <a:gd name="connsiteX2" fmla="*/ 0 w 7833364"/>
                  <a:gd name="connsiteY2" fmla="*/ 3916681 h 7833362"/>
                  <a:gd name="connsiteX3" fmla="*/ 3916682 w 7833364"/>
                  <a:gd name="connsiteY3" fmla="*/ 0 h 7833362"/>
                  <a:gd name="connsiteX4" fmla="*/ 7833365 w 7833364"/>
                  <a:gd name="connsiteY4" fmla="*/ 3916681 h 7833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364" h="7833362">
                    <a:moveTo>
                      <a:pt x="7833365" y="3916681"/>
                    </a:moveTo>
                    <a:cubicBezTo>
                      <a:pt x="7833365" y="6079804"/>
                      <a:pt x="6079806" y="7833363"/>
                      <a:pt x="3916682" y="7833363"/>
                    </a:cubicBezTo>
                    <a:cubicBezTo>
                      <a:pt x="1753559" y="7833363"/>
                      <a:pt x="0" y="6079804"/>
                      <a:pt x="0" y="3916681"/>
                    </a:cubicBezTo>
                    <a:cubicBezTo>
                      <a:pt x="0" y="1753558"/>
                      <a:pt x="1753559" y="0"/>
                      <a:pt x="3916682" y="0"/>
                    </a:cubicBezTo>
                    <a:cubicBezTo>
                      <a:pt x="6079806" y="0"/>
                      <a:pt x="7833365" y="1753558"/>
                      <a:pt x="7833365" y="3916681"/>
                    </a:cubicBezTo>
                    <a:close/>
                  </a:path>
                </a:pathLst>
              </a:custGeom>
              <a:noFill/>
              <a:ln w="17952" cap="flat">
                <a:solidFill>
                  <a:schemeClr val="bg1">
                    <a:lumMod val="95000"/>
                    <a:alpha val="40000"/>
                  </a:schemeClr>
                </a:solidFill>
                <a:prstDash val="solid"/>
                <a:miter/>
              </a:ln>
            </p:spPr>
            <p:txBody>
              <a:bodyPr rtlCol="0" anchor="ctr"/>
              <a:lstStyle/>
              <a:p>
                <a:endParaRPr lang="en-US" dirty="0"/>
              </a:p>
            </p:txBody>
          </p:sp>
          <p:sp>
            <p:nvSpPr>
              <p:cNvPr id="219" name="Freeform: Shape 218">
                <a:extLst>
                  <a:ext uri="{FF2B5EF4-FFF2-40B4-BE49-F238E27FC236}">
                    <a16:creationId xmlns:a16="http://schemas.microsoft.com/office/drawing/2014/main" id="{F1B5A58A-5170-BED6-5A79-6A28D3640F68}"/>
                  </a:ext>
                </a:extLst>
              </p:cNvPr>
              <p:cNvSpPr/>
              <p:nvPr/>
            </p:nvSpPr>
            <p:spPr>
              <a:xfrm>
                <a:off x="9072098" y="-4041938"/>
                <a:ext cx="8107368" cy="8107366"/>
              </a:xfrm>
              <a:custGeom>
                <a:avLst/>
                <a:gdLst>
                  <a:gd name="connsiteX0" fmla="*/ 8107369 w 8107368"/>
                  <a:gd name="connsiteY0" fmla="*/ 4053684 h 8107366"/>
                  <a:gd name="connsiteX1" fmla="*/ 4053685 w 8107368"/>
                  <a:gd name="connsiteY1" fmla="*/ 8107367 h 8107366"/>
                  <a:gd name="connsiteX2" fmla="*/ 0 w 8107368"/>
                  <a:gd name="connsiteY2" fmla="*/ 4053684 h 8107366"/>
                  <a:gd name="connsiteX3" fmla="*/ 4053685 w 8107368"/>
                  <a:gd name="connsiteY3" fmla="*/ 0 h 8107366"/>
                  <a:gd name="connsiteX4" fmla="*/ 8107369 w 8107368"/>
                  <a:gd name="connsiteY4" fmla="*/ 4053684 h 810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07368" h="8107366">
                    <a:moveTo>
                      <a:pt x="8107369" y="4053684"/>
                    </a:moveTo>
                    <a:cubicBezTo>
                      <a:pt x="8107369" y="6292471"/>
                      <a:pt x="6292473" y="8107367"/>
                      <a:pt x="4053685" y="8107367"/>
                    </a:cubicBezTo>
                    <a:cubicBezTo>
                      <a:pt x="1814896" y="8107367"/>
                      <a:pt x="0" y="6292472"/>
                      <a:pt x="0" y="4053684"/>
                    </a:cubicBezTo>
                    <a:cubicBezTo>
                      <a:pt x="0" y="1814896"/>
                      <a:pt x="1814896" y="0"/>
                      <a:pt x="4053685" y="0"/>
                    </a:cubicBezTo>
                    <a:cubicBezTo>
                      <a:pt x="6292473" y="0"/>
                      <a:pt x="8107369" y="1814896"/>
                      <a:pt x="8107369" y="4053684"/>
                    </a:cubicBezTo>
                    <a:close/>
                  </a:path>
                </a:pathLst>
              </a:custGeom>
              <a:noFill/>
              <a:ln w="17952" cap="flat">
                <a:solidFill>
                  <a:schemeClr val="bg1">
                    <a:lumMod val="95000"/>
                    <a:alpha val="40000"/>
                  </a:schemeClr>
                </a:solidFill>
                <a:prstDash val="solid"/>
                <a:miter/>
              </a:ln>
            </p:spPr>
            <p:txBody>
              <a:bodyPr rtlCol="0" anchor="ctr"/>
              <a:lstStyle/>
              <a:p>
                <a:endParaRPr lang="en-US" dirty="0"/>
              </a:p>
            </p:txBody>
          </p:sp>
          <p:sp>
            <p:nvSpPr>
              <p:cNvPr id="220" name="Freeform: Shape 219">
                <a:extLst>
                  <a:ext uri="{FF2B5EF4-FFF2-40B4-BE49-F238E27FC236}">
                    <a16:creationId xmlns:a16="http://schemas.microsoft.com/office/drawing/2014/main" id="{310769EE-40C6-91AC-5488-EC5B4A7702F0}"/>
                  </a:ext>
                </a:extLst>
              </p:cNvPr>
              <p:cNvSpPr/>
              <p:nvPr/>
            </p:nvSpPr>
            <p:spPr>
              <a:xfrm>
                <a:off x="8935275" y="-4178761"/>
                <a:ext cx="8381014" cy="8381012"/>
              </a:xfrm>
              <a:custGeom>
                <a:avLst/>
                <a:gdLst>
                  <a:gd name="connsiteX0" fmla="*/ 8381014 w 8381014"/>
                  <a:gd name="connsiteY0" fmla="*/ 4190506 h 8381012"/>
                  <a:gd name="connsiteX1" fmla="*/ 4190507 w 8381014"/>
                  <a:gd name="connsiteY1" fmla="*/ 8381012 h 8381012"/>
                  <a:gd name="connsiteX2" fmla="*/ 0 w 8381014"/>
                  <a:gd name="connsiteY2" fmla="*/ 4190506 h 8381012"/>
                  <a:gd name="connsiteX3" fmla="*/ 4190507 w 8381014"/>
                  <a:gd name="connsiteY3" fmla="*/ 0 h 8381012"/>
                  <a:gd name="connsiteX4" fmla="*/ 8381014 w 8381014"/>
                  <a:gd name="connsiteY4" fmla="*/ 4190506 h 8381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1014" h="8381012">
                    <a:moveTo>
                      <a:pt x="8381014" y="4190506"/>
                    </a:moveTo>
                    <a:cubicBezTo>
                      <a:pt x="8381014" y="6504859"/>
                      <a:pt x="6504860" y="8381012"/>
                      <a:pt x="4190507" y="8381012"/>
                    </a:cubicBezTo>
                    <a:cubicBezTo>
                      <a:pt x="1876154" y="8381012"/>
                      <a:pt x="0" y="6504859"/>
                      <a:pt x="0" y="4190506"/>
                    </a:cubicBezTo>
                    <a:cubicBezTo>
                      <a:pt x="0" y="1876154"/>
                      <a:pt x="1876154" y="0"/>
                      <a:pt x="4190507" y="0"/>
                    </a:cubicBezTo>
                    <a:cubicBezTo>
                      <a:pt x="6504860" y="0"/>
                      <a:pt x="8381014" y="1876154"/>
                      <a:pt x="8381014" y="4190506"/>
                    </a:cubicBezTo>
                    <a:close/>
                  </a:path>
                </a:pathLst>
              </a:custGeom>
              <a:noFill/>
              <a:ln w="17952" cap="flat">
                <a:solidFill>
                  <a:schemeClr val="bg1">
                    <a:lumMod val="95000"/>
                    <a:alpha val="40000"/>
                  </a:schemeClr>
                </a:solidFill>
                <a:prstDash val="solid"/>
                <a:miter/>
              </a:ln>
            </p:spPr>
            <p:txBody>
              <a:bodyPr rtlCol="0" anchor="ctr"/>
              <a:lstStyle/>
              <a:p>
                <a:endParaRPr lang="en-US" dirty="0"/>
              </a:p>
            </p:txBody>
          </p:sp>
          <p:sp>
            <p:nvSpPr>
              <p:cNvPr id="221" name="Freeform: Shape 220">
                <a:extLst>
                  <a:ext uri="{FF2B5EF4-FFF2-40B4-BE49-F238E27FC236}">
                    <a16:creationId xmlns:a16="http://schemas.microsoft.com/office/drawing/2014/main" id="{2231F224-22E2-DE25-52B0-C693DD75F1C6}"/>
                  </a:ext>
                </a:extLst>
              </p:cNvPr>
              <p:cNvSpPr/>
              <p:nvPr/>
            </p:nvSpPr>
            <p:spPr>
              <a:xfrm>
                <a:off x="8798452" y="-4315583"/>
                <a:ext cx="8654659" cy="8654657"/>
              </a:xfrm>
              <a:custGeom>
                <a:avLst/>
                <a:gdLst>
                  <a:gd name="connsiteX0" fmla="*/ 8654659 w 8654659"/>
                  <a:gd name="connsiteY0" fmla="*/ 4327329 h 8654657"/>
                  <a:gd name="connsiteX1" fmla="*/ 4327330 w 8654659"/>
                  <a:gd name="connsiteY1" fmla="*/ 8654657 h 8654657"/>
                  <a:gd name="connsiteX2" fmla="*/ 0 w 8654659"/>
                  <a:gd name="connsiteY2" fmla="*/ 4327329 h 8654657"/>
                  <a:gd name="connsiteX3" fmla="*/ 4327330 w 8654659"/>
                  <a:gd name="connsiteY3" fmla="*/ 0 h 8654657"/>
                  <a:gd name="connsiteX4" fmla="*/ 8654659 w 8654659"/>
                  <a:gd name="connsiteY4" fmla="*/ 4327329 h 8654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4659" h="8654657">
                    <a:moveTo>
                      <a:pt x="8654659" y="4327329"/>
                    </a:moveTo>
                    <a:cubicBezTo>
                      <a:pt x="8654659" y="6717247"/>
                      <a:pt x="6717247" y="8654657"/>
                      <a:pt x="4327330" y="8654657"/>
                    </a:cubicBezTo>
                    <a:cubicBezTo>
                      <a:pt x="1937412" y="8654657"/>
                      <a:pt x="0" y="6717247"/>
                      <a:pt x="0" y="4327329"/>
                    </a:cubicBezTo>
                    <a:cubicBezTo>
                      <a:pt x="0" y="1937411"/>
                      <a:pt x="1937412" y="0"/>
                      <a:pt x="4327330" y="0"/>
                    </a:cubicBezTo>
                    <a:cubicBezTo>
                      <a:pt x="6717247" y="0"/>
                      <a:pt x="8654659" y="1937411"/>
                      <a:pt x="8654659" y="4327329"/>
                    </a:cubicBezTo>
                    <a:close/>
                  </a:path>
                </a:pathLst>
              </a:custGeom>
              <a:noFill/>
              <a:ln w="17952" cap="flat">
                <a:solidFill>
                  <a:schemeClr val="bg1">
                    <a:lumMod val="95000"/>
                    <a:alpha val="40000"/>
                  </a:schemeClr>
                </a:solidFill>
                <a:prstDash val="solid"/>
                <a:miter/>
              </a:ln>
            </p:spPr>
            <p:txBody>
              <a:bodyPr rtlCol="0" anchor="ctr"/>
              <a:lstStyle/>
              <a:p>
                <a:endParaRPr lang="en-US" dirty="0"/>
              </a:p>
            </p:txBody>
          </p:sp>
        </p:grpSp>
        <p:grpSp>
          <p:nvGrpSpPr>
            <p:cNvPr id="145" name="Graphic 6">
              <a:extLst>
                <a:ext uri="{FF2B5EF4-FFF2-40B4-BE49-F238E27FC236}">
                  <a16:creationId xmlns:a16="http://schemas.microsoft.com/office/drawing/2014/main" id="{E193FBBF-C689-68B8-A494-8E73E364DE8D}"/>
                </a:ext>
              </a:extLst>
            </p:cNvPr>
            <p:cNvGrpSpPr/>
            <p:nvPr/>
          </p:nvGrpSpPr>
          <p:grpSpPr>
            <a:xfrm>
              <a:off x="7361994" y="2866704"/>
              <a:ext cx="8654659" cy="8654657"/>
              <a:chOff x="7361994" y="2866704"/>
              <a:chExt cx="8654659" cy="8654657"/>
            </a:xfrm>
            <a:noFill/>
          </p:grpSpPr>
          <p:sp>
            <p:nvSpPr>
              <p:cNvPr id="172" name="Freeform: Shape 171">
                <a:extLst>
                  <a:ext uri="{FF2B5EF4-FFF2-40B4-BE49-F238E27FC236}">
                    <a16:creationId xmlns:a16="http://schemas.microsoft.com/office/drawing/2014/main" id="{F29B525B-F988-109F-5047-56D8FF69ED5C}"/>
                  </a:ext>
                </a:extLst>
              </p:cNvPr>
              <p:cNvSpPr/>
              <p:nvPr/>
            </p:nvSpPr>
            <p:spPr>
              <a:xfrm>
                <a:off x="10646456" y="6151164"/>
                <a:ext cx="2085736" cy="2085736"/>
              </a:xfrm>
              <a:custGeom>
                <a:avLst/>
                <a:gdLst>
                  <a:gd name="connsiteX0" fmla="*/ 2085736 w 2085736"/>
                  <a:gd name="connsiteY0" fmla="*/ 1042868 h 2085736"/>
                  <a:gd name="connsiteX1" fmla="*/ 1042869 w 2085736"/>
                  <a:gd name="connsiteY1" fmla="*/ 2085737 h 2085736"/>
                  <a:gd name="connsiteX2" fmla="*/ 1 w 2085736"/>
                  <a:gd name="connsiteY2" fmla="*/ 1042868 h 2085736"/>
                  <a:gd name="connsiteX3" fmla="*/ 1042869 w 2085736"/>
                  <a:gd name="connsiteY3" fmla="*/ 0 h 2085736"/>
                  <a:gd name="connsiteX4" fmla="*/ 2085736 w 2085736"/>
                  <a:gd name="connsiteY4" fmla="*/ 1042868 h 2085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5736" h="2085736">
                    <a:moveTo>
                      <a:pt x="2085736" y="1042868"/>
                    </a:moveTo>
                    <a:cubicBezTo>
                      <a:pt x="2085736" y="1618829"/>
                      <a:pt x="1618828" y="2085737"/>
                      <a:pt x="1042869" y="2085737"/>
                    </a:cubicBezTo>
                    <a:cubicBezTo>
                      <a:pt x="466909" y="2085737"/>
                      <a:pt x="1" y="1618829"/>
                      <a:pt x="1" y="1042868"/>
                    </a:cubicBezTo>
                    <a:cubicBezTo>
                      <a:pt x="1" y="466908"/>
                      <a:pt x="466909" y="0"/>
                      <a:pt x="1042869" y="0"/>
                    </a:cubicBezTo>
                    <a:cubicBezTo>
                      <a:pt x="1618828" y="0"/>
                      <a:pt x="2085736" y="466908"/>
                      <a:pt x="2085736" y="1042868"/>
                    </a:cubicBezTo>
                    <a:close/>
                  </a:path>
                </a:pathLst>
              </a:custGeom>
              <a:noFill/>
              <a:ln w="17952" cap="flat">
                <a:solidFill>
                  <a:schemeClr val="bg1">
                    <a:lumMod val="95000"/>
                    <a:alpha val="40000"/>
                  </a:schemeClr>
                </a:solidFill>
                <a:prstDash val="solid"/>
                <a:miter/>
              </a:ln>
            </p:spPr>
            <p:txBody>
              <a:bodyPr rtlCol="0" anchor="ctr"/>
              <a:lstStyle/>
              <a:p>
                <a:endParaRPr lang="en-US" dirty="0"/>
              </a:p>
            </p:txBody>
          </p:sp>
          <p:sp>
            <p:nvSpPr>
              <p:cNvPr id="173" name="Freeform: Shape 172">
                <a:extLst>
                  <a:ext uri="{FF2B5EF4-FFF2-40B4-BE49-F238E27FC236}">
                    <a16:creationId xmlns:a16="http://schemas.microsoft.com/office/drawing/2014/main" id="{EC3C8E99-DC5D-8727-0185-1D118BE63B80}"/>
                  </a:ext>
                </a:extLst>
              </p:cNvPr>
              <p:cNvSpPr/>
              <p:nvPr/>
            </p:nvSpPr>
            <p:spPr>
              <a:xfrm>
                <a:off x="10509633" y="6014341"/>
                <a:ext cx="2359382" cy="2359381"/>
              </a:xfrm>
              <a:custGeom>
                <a:avLst/>
                <a:gdLst>
                  <a:gd name="connsiteX0" fmla="*/ 2359381 w 2359382"/>
                  <a:gd name="connsiteY0" fmla="*/ 1179691 h 2359381"/>
                  <a:gd name="connsiteX1" fmla="*/ 1179691 w 2359382"/>
                  <a:gd name="connsiteY1" fmla="*/ 2359382 h 2359381"/>
                  <a:gd name="connsiteX2" fmla="*/ 1 w 2359382"/>
                  <a:gd name="connsiteY2" fmla="*/ 1179691 h 2359381"/>
                  <a:gd name="connsiteX3" fmla="*/ 1179691 w 2359382"/>
                  <a:gd name="connsiteY3" fmla="*/ 0 h 2359381"/>
                  <a:gd name="connsiteX4" fmla="*/ 2359381 w 2359382"/>
                  <a:gd name="connsiteY4" fmla="*/ 1179691 h 2359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9382" h="2359381">
                    <a:moveTo>
                      <a:pt x="2359381" y="1179691"/>
                    </a:moveTo>
                    <a:cubicBezTo>
                      <a:pt x="2359381" y="1831216"/>
                      <a:pt x="1831215" y="2359382"/>
                      <a:pt x="1179691" y="2359382"/>
                    </a:cubicBezTo>
                    <a:cubicBezTo>
                      <a:pt x="528165" y="2359382"/>
                      <a:pt x="1" y="1831216"/>
                      <a:pt x="1" y="1179691"/>
                    </a:cubicBezTo>
                    <a:cubicBezTo>
                      <a:pt x="1" y="528166"/>
                      <a:pt x="528167" y="0"/>
                      <a:pt x="1179691" y="0"/>
                    </a:cubicBezTo>
                    <a:cubicBezTo>
                      <a:pt x="1831217" y="0"/>
                      <a:pt x="2359381" y="528166"/>
                      <a:pt x="2359381" y="1179691"/>
                    </a:cubicBezTo>
                    <a:close/>
                  </a:path>
                </a:pathLst>
              </a:custGeom>
              <a:noFill/>
              <a:ln w="17952" cap="flat">
                <a:solidFill>
                  <a:schemeClr val="bg1">
                    <a:lumMod val="95000"/>
                    <a:alpha val="40000"/>
                  </a:schemeClr>
                </a:solidFill>
                <a:prstDash val="solid"/>
                <a:miter/>
              </a:ln>
            </p:spPr>
            <p:txBody>
              <a:bodyPr rtlCol="0" anchor="ctr"/>
              <a:lstStyle/>
              <a:p>
                <a:endParaRPr lang="en-US" dirty="0"/>
              </a:p>
            </p:txBody>
          </p:sp>
          <p:sp>
            <p:nvSpPr>
              <p:cNvPr id="174" name="Freeform: Shape 173">
                <a:extLst>
                  <a:ext uri="{FF2B5EF4-FFF2-40B4-BE49-F238E27FC236}">
                    <a16:creationId xmlns:a16="http://schemas.microsoft.com/office/drawing/2014/main" id="{450B8878-C022-20BF-636C-BA1680A94413}"/>
                  </a:ext>
                </a:extLst>
              </p:cNvPr>
              <p:cNvSpPr/>
              <p:nvPr/>
            </p:nvSpPr>
            <p:spPr>
              <a:xfrm>
                <a:off x="10372810" y="5877519"/>
                <a:ext cx="2633027" cy="2633026"/>
              </a:xfrm>
              <a:custGeom>
                <a:avLst/>
                <a:gdLst>
                  <a:gd name="connsiteX0" fmla="*/ 2633027 w 2633027"/>
                  <a:gd name="connsiteY0" fmla="*/ 1316513 h 2633026"/>
                  <a:gd name="connsiteX1" fmla="*/ 1316514 w 2633027"/>
                  <a:gd name="connsiteY1" fmla="*/ 2633027 h 2633026"/>
                  <a:gd name="connsiteX2" fmla="*/ 1 w 2633027"/>
                  <a:gd name="connsiteY2" fmla="*/ 1316513 h 2633026"/>
                  <a:gd name="connsiteX3" fmla="*/ 1316514 w 2633027"/>
                  <a:gd name="connsiteY3" fmla="*/ 0 h 2633026"/>
                  <a:gd name="connsiteX4" fmla="*/ 2633027 w 2633027"/>
                  <a:gd name="connsiteY4" fmla="*/ 1316513 h 2633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3027" h="2633026">
                    <a:moveTo>
                      <a:pt x="2633027" y="1316513"/>
                    </a:moveTo>
                    <a:cubicBezTo>
                      <a:pt x="2633027" y="2043604"/>
                      <a:pt x="2043602" y="2633027"/>
                      <a:pt x="1316514" y="2633027"/>
                    </a:cubicBezTo>
                    <a:cubicBezTo>
                      <a:pt x="589423" y="2633027"/>
                      <a:pt x="1" y="2043604"/>
                      <a:pt x="1" y="1316513"/>
                    </a:cubicBezTo>
                    <a:cubicBezTo>
                      <a:pt x="1" y="589423"/>
                      <a:pt x="589425" y="0"/>
                      <a:pt x="1316514" y="0"/>
                    </a:cubicBezTo>
                    <a:cubicBezTo>
                      <a:pt x="2043604" y="0"/>
                      <a:pt x="2633027" y="589423"/>
                      <a:pt x="2633027" y="1316513"/>
                    </a:cubicBezTo>
                    <a:close/>
                  </a:path>
                </a:pathLst>
              </a:custGeom>
              <a:noFill/>
              <a:ln w="17952" cap="flat">
                <a:solidFill>
                  <a:schemeClr val="bg1">
                    <a:lumMod val="95000"/>
                    <a:alpha val="40000"/>
                  </a:schemeClr>
                </a:solidFill>
                <a:prstDash val="solid"/>
                <a:miter/>
              </a:ln>
            </p:spPr>
            <p:txBody>
              <a:bodyPr rtlCol="0" anchor="ctr"/>
              <a:lstStyle/>
              <a:p>
                <a:endParaRPr lang="en-US" dirty="0"/>
              </a:p>
            </p:txBody>
          </p:sp>
          <p:sp>
            <p:nvSpPr>
              <p:cNvPr id="175" name="Freeform: Shape 174">
                <a:extLst>
                  <a:ext uri="{FF2B5EF4-FFF2-40B4-BE49-F238E27FC236}">
                    <a16:creationId xmlns:a16="http://schemas.microsoft.com/office/drawing/2014/main" id="{E25F63A7-3238-8128-71DB-4BDD858CE6D4}"/>
                  </a:ext>
                </a:extLst>
              </p:cNvPr>
              <p:cNvSpPr/>
              <p:nvPr/>
            </p:nvSpPr>
            <p:spPr>
              <a:xfrm>
                <a:off x="10235988" y="5740696"/>
                <a:ext cx="2906672" cy="2906672"/>
              </a:xfrm>
              <a:custGeom>
                <a:avLst/>
                <a:gdLst>
                  <a:gd name="connsiteX0" fmla="*/ 2906672 w 2906672"/>
                  <a:gd name="connsiteY0" fmla="*/ 1453336 h 2906672"/>
                  <a:gd name="connsiteX1" fmla="*/ 1453336 w 2906672"/>
                  <a:gd name="connsiteY1" fmla="*/ 2906672 h 2906672"/>
                  <a:gd name="connsiteX2" fmla="*/ 1 w 2906672"/>
                  <a:gd name="connsiteY2" fmla="*/ 1453336 h 2906672"/>
                  <a:gd name="connsiteX3" fmla="*/ 1453336 w 2906672"/>
                  <a:gd name="connsiteY3" fmla="*/ 0 h 2906672"/>
                  <a:gd name="connsiteX4" fmla="*/ 2906672 w 2906672"/>
                  <a:gd name="connsiteY4" fmla="*/ 1453336 h 290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6672" h="2906672">
                    <a:moveTo>
                      <a:pt x="2906672" y="1453336"/>
                    </a:moveTo>
                    <a:cubicBezTo>
                      <a:pt x="2906672" y="2255991"/>
                      <a:pt x="2255992" y="2906672"/>
                      <a:pt x="1453336" y="2906672"/>
                    </a:cubicBezTo>
                    <a:cubicBezTo>
                      <a:pt x="650681" y="2906672"/>
                      <a:pt x="1" y="2255991"/>
                      <a:pt x="1" y="1453336"/>
                    </a:cubicBezTo>
                    <a:cubicBezTo>
                      <a:pt x="1" y="650681"/>
                      <a:pt x="650681" y="0"/>
                      <a:pt x="1453336" y="0"/>
                    </a:cubicBezTo>
                    <a:cubicBezTo>
                      <a:pt x="2255992" y="0"/>
                      <a:pt x="2906672" y="650681"/>
                      <a:pt x="2906672" y="1453336"/>
                    </a:cubicBezTo>
                    <a:close/>
                  </a:path>
                </a:pathLst>
              </a:custGeom>
              <a:noFill/>
              <a:ln w="17952" cap="flat">
                <a:solidFill>
                  <a:schemeClr val="bg1">
                    <a:lumMod val="95000"/>
                    <a:alpha val="40000"/>
                  </a:schemeClr>
                </a:solidFill>
                <a:prstDash val="solid"/>
                <a:miter/>
              </a:ln>
            </p:spPr>
            <p:txBody>
              <a:bodyPr rtlCol="0" anchor="ctr"/>
              <a:lstStyle/>
              <a:p>
                <a:endParaRPr lang="en-US" dirty="0"/>
              </a:p>
            </p:txBody>
          </p:sp>
          <p:sp>
            <p:nvSpPr>
              <p:cNvPr id="176" name="Freeform: Shape 175">
                <a:extLst>
                  <a:ext uri="{FF2B5EF4-FFF2-40B4-BE49-F238E27FC236}">
                    <a16:creationId xmlns:a16="http://schemas.microsoft.com/office/drawing/2014/main" id="{992DB8CF-6C03-E537-E989-4D35E7B912C7}"/>
                  </a:ext>
                </a:extLst>
              </p:cNvPr>
              <p:cNvSpPr/>
              <p:nvPr/>
            </p:nvSpPr>
            <p:spPr>
              <a:xfrm>
                <a:off x="10099165" y="5603874"/>
                <a:ext cx="3180317" cy="3180317"/>
              </a:xfrm>
              <a:custGeom>
                <a:avLst/>
                <a:gdLst>
                  <a:gd name="connsiteX0" fmla="*/ 3180319 w 3180317"/>
                  <a:gd name="connsiteY0" fmla="*/ 1590159 h 3180317"/>
                  <a:gd name="connsiteX1" fmla="*/ 1590159 w 3180317"/>
                  <a:gd name="connsiteY1" fmla="*/ 3180317 h 3180317"/>
                  <a:gd name="connsiteX2" fmla="*/ -1 w 3180317"/>
                  <a:gd name="connsiteY2" fmla="*/ 1590159 h 3180317"/>
                  <a:gd name="connsiteX3" fmla="*/ 1590159 w 3180317"/>
                  <a:gd name="connsiteY3" fmla="*/ 0 h 3180317"/>
                  <a:gd name="connsiteX4" fmla="*/ 3180319 w 3180317"/>
                  <a:gd name="connsiteY4" fmla="*/ 1590159 h 3180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0317" h="3180317">
                    <a:moveTo>
                      <a:pt x="3180319" y="1590159"/>
                    </a:moveTo>
                    <a:cubicBezTo>
                      <a:pt x="3180319" y="2468379"/>
                      <a:pt x="2468381" y="3180317"/>
                      <a:pt x="1590159" y="3180317"/>
                    </a:cubicBezTo>
                    <a:cubicBezTo>
                      <a:pt x="711940" y="3180317"/>
                      <a:pt x="-1" y="2468379"/>
                      <a:pt x="-1" y="1590159"/>
                    </a:cubicBezTo>
                    <a:cubicBezTo>
                      <a:pt x="-1" y="711938"/>
                      <a:pt x="711937" y="0"/>
                      <a:pt x="1590159" y="0"/>
                    </a:cubicBezTo>
                    <a:cubicBezTo>
                      <a:pt x="2468379" y="0"/>
                      <a:pt x="3180319" y="711938"/>
                      <a:pt x="3180319" y="1590159"/>
                    </a:cubicBezTo>
                    <a:close/>
                  </a:path>
                </a:pathLst>
              </a:custGeom>
              <a:noFill/>
              <a:ln w="17952" cap="flat">
                <a:solidFill>
                  <a:schemeClr val="bg1">
                    <a:lumMod val="95000"/>
                    <a:alpha val="40000"/>
                  </a:schemeClr>
                </a:solidFill>
                <a:prstDash val="solid"/>
                <a:miter/>
              </a:ln>
            </p:spPr>
            <p:txBody>
              <a:bodyPr rtlCol="0" anchor="ctr"/>
              <a:lstStyle/>
              <a:p>
                <a:endParaRPr lang="en-US" dirty="0"/>
              </a:p>
            </p:txBody>
          </p:sp>
          <p:sp>
            <p:nvSpPr>
              <p:cNvPr id="177" name="Freeform: Shape 176">
                <a:extLst>
                  <a:ext uri="{FF2B5EF4-FFF2-40B4-BE49-F238E27FC236}">
                    <a16:creationId xmlns:a16="http://schemas.microsoft.com/office/drawing/2014/main" id="{5871F014-0178-7592-C4AA-E00C5142925C}"/>
                  </a:ext>
                </a:extLst>
              </p:cNvPr>
              <p:cNvSpPr/>
              <p:nvPr/>
            </p:nvSpPr>
            <p:spPr>
              <a:xfrm>
                <a:off x="9962342" y="5467051"/>
                <a:ext cx="3453963" cy="3453962"/>
              </a:xfrm>
              <a:custGeom>
                <a:avLst/>
                <a:gdLst>
                  <a:gd name="connsiteX0" fmla="*/ 3453964 w 3453963"/>
                  <a:gd name="connsiteY0" fmla="*/ 1726981 h 3453962"/>
                  <a:gd name="connsiteX1" fmla="*/ 1726982 w 3453963"/>
                  <a:gd name="connsiteY1" fmla="*/ 3453962 h 3453962"/>
                  <a:gd name="connsiteX2" fmla="*/ -1 w 3453963"/>
                  <a:gd name="connsiteY2" fmla="*/ 1726981 h 3453962"/>
                  <a:gd name="connsiteX3" fmla="*/ 1726982 w 3453963"/>
                  <a:gd name="connsiteY3" fmla="*/ 0 h 3453962"/>
                  <a:gd name="connsiteX4" fmla="*/ 3453964 w 3453963"/>
                  <a:gd name="connsiteY4" fmla="*/ 1726981 h 3453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3963" h="3453962">
                    <a:moveTo>
                      <a:pt x="3453964" y="1726981"/>
                    </a:moveTo>
                    <a:cubicBezTo>
                      <a:pt x="3453964" y="2680767"/>
                      <a:pt x="2680768" y="3453962"/>
                      <a:pt x="1726982" y="3453962"/>
                    </a:cubicBezTo>
                    <a:cubicBezTo>
                      <a:pt x="773196" y="3453962"/>
                      <a:pt x="-1" y="2680766"/>
                      <a:pt x="-1" y="1726981"/>
                    </a:cubicBezTo>
                    <a:cubicBezTo>
                      <a:pt x="-1" y="773195"/>
                      <a:pt x="773196" y="0"/>
                      <a:pt x="1726982" y="0"/>
                    </a:cubicBezTo>
                    <a:cubicBezTo>
                      <a:pt x="2680768" y="0"/>
                      <a:pt x="3453964" y="773196"/>
                      <a:pt x="3453964" y="1726981"/>
                    </a:cubicBezTo>
                    <a:close/>
                  </a:path>
                </a:pathLst>
              </a:custGeom>
              <a:noFill/>
              <a:ln w="17952" cap="flat">
                <a:solidFill>
                  <a:schemeClr val="bg1">
                    <a:lumMod val="95000"/>
                    <a:alpha val="40000"/>
                  </a:schemeClr>
                </a:solidFill>
                <a:prstDash val="solid"/>
                <a:miter/>
              </a:ln>
            </p:spPr>
            <p:txBody>
              <a:bodyPr rtlCol="0" anchor="ctr"/>
              <a:lstStyle/>
              <a:p>
                <a:endParaRPr lang="en-US" dirty="0"/>
              </a:p>
            </p:txBody>
          </p:sp>
          <p:sp>
            <p:nvSpPr>
              <p:cNvPr id="178" name="Freeform: Shape 177">
                <a:extLst>
                  <a:ext uri="{FF2B5EF4-FFF2-40B4-BE49-F238E27FC236}">
                    <a16:creationId xmlns:a16="http://schemas.microsoft.com/office/drawing/2014/main" id="{71B5C32D-48E1-D4B6-9DAA-A0B43CBE20A2}"/>
                  </a:ext>
                </a:extLst>
              </p:cNvPr>
              <p:cNvSpPr/>
              <p:nvPr/>
            </p:nvSpPr>
            <p:spPr>
              <a:xfrm>
                <a:off x="9825340" y="5330049"/>
                <a:ext cx="3727967" cy="3727966"/>
              </a:xfrm>
              <a:custGeom>
                <a:avLst/>
                <a:gdLst>
                  <a:gd name="connsiteX0" fmla="*/ 3727969 w 3727967"/>
                  <a:gd name="connsiteY0" fmla="*/ 1863983 h 3727966"/>
                  <a:gd name="connsiteX1" fmla="*/ 1863984 w 3727967"/>
                  <a:gd name="connsiteY1" fmla="*/ 3727967 h 3727966"/>
                  <a:gd name="connsiteX2" fmla="*/ -1 w 3727967"/>
                  <a:gd name="connsiteY2" fmla="*/ 1863983 h 3727966"/>
                  <a:gd name="connsiteX3" fmla="*/ 1863984 w 3727967"/>
                  <a:gd name="connsiteY3" fmla="*/ 0 h 3727966"/>
                  <a:gd name="connsiteX4" fmla="*/ 3727969 w 3727967"/>
                  <a:gd name="connsiteY4" fmla="*/ 1863983 h 37279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7967" h="3727966">
                    <a:moveTo>
                      <a:pt x="3727969" y="1863983"/>
                    </a:moveTo>
                    <a:cubicBezTo>
                      <a:pt x="3727969" y="2893433"/>
                      <a:pt x="2893435" y="3727967"/>
                      <a:pt x="1863984" y="3727967"/>
                    </a:cubicBezTo>
                    <a:cubicBezTo>
                      <a:pt x="834535" y="3727967"/>
                      <a:pt x="-1" y="2893433"/>
                      <a:pt x="-1" y="1863983"/>
                    </a:cubicBezTo>
                    <a:cubicBezTo>
                      <a:pt x="-1" y="834533"/>
                      <a:pt x="834532" y="0"/>
                      <a:pt x="1863984" y="0"/>
                    </a:cubicBezTo>
                    <a:cubicBezTo>
                      <a:pt x="2893433" y="0"/>
                      <a:pt x="3727969" y="834533"/>
                      <a:pt x="3727969" y="1863983"/>
                    </a:cubicBezTo>
                    <a:close/>
                  </a:path>
                </a:pathLst>
              </a:custGeom>
              <a:noFill/>
              <a:ln w="17952" cap="flat">
                <a:solidFill>
                  <a:schemeClr val="bg1">
                    <a:lumMod val="95000"/>
                    <a:alpha val="40000"/>
                  </a:schemeClr>
                </a:solidFill>
                <a:prstDash val="solid"/>
                <a:miter/>
              </a:ln>
            </p:spPr>
            <p:txBody>
              <a:bodyPr rtlCol="0" anchor="ctr"/>
              <a:lstStyle/>
              <a:p>
                <a:endParaRPr lang="en-US" dirty="0"/>
              </a:p>
            </p:txBody>
          </p:sp>
          <p:sp>
            <p:nvSpPr>
              <p:cNvPr id="179" name="Freeform: Shape 178">
                <a:extLst>
                  <a:ext uri="{FF2B5EF4-FFF2-40B4-BE49-F238E27FC236}">
                    <a16:creationId xmlns:a16="http://schemas.microsoft.com/office/drawing/2014/main" id="{32ABFACE-8771-D3B1-F889-4A240962483B}"/>
                  </a:ext>
                </a:extLst>
              </p:cNvPr>
              <p:cNvSpPr/>
              <p:nvPr/>
            </p:nvSpPr>
            <p:spPr>
              <a:xfrm>
                <a:off x="9688518" y="5193226"/>
                <a:ext cx="4001612" cy="4001611"/>
              </a:xfrm>
              <a:custGeom>
                <a:avLst/>
                <a:gdLst>
                  <a:gd name="connsiteX0" fmla="*/ 4001614 w 4001612"/>
                  <a:gd name="connsiteY0" fmla="*/ 2000806 h 4001611"/>
                  <a:gd name="connsiteX1" fmla="*/ 2000806 w 4001612"/>
                  <a:gd name="connsiteY1" fmla="*/ 4001612 h 4001611"/>
                  <a:gd name="connsiteX2" fmla="*/ -1 w 4001612"/>
                  <a:gd name="connsiteY2" fmla="*/ 2000806 h 4001611"/>
                  <a:gd name="connsiteX3" fmla="*/ 2000806 w 4001612"/>
                  <a:gd name="connsiteY3" fmla="*/ 0 h 4001611"/>
                  <a:gd name="connsiteX4" fmla="*/ 4001614 w 4001612"/>
                  <a:gd name="connsiteY4" fmla="*/ 2000806 h 4001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1612" h="4001611">
                    <a:moveTo>
                      <a:pt x="4001614" y="2000806"/>
                    </a:moveTo>
                    <a:cubicBezTo>
                      <a:pt x="4001614" y="3105820"/>
                      <a:pt x="3105822" y="4001612"/>
                      <a:pt x="2000806" y="4001612"/>
                    </a:cubicBezTo>
                    <a:cubicBezTo>
                      <a:pt x="895791" y="4001612"/>
                      <a:pt x="-1" y="3105820"/>
                      <a:pt x="-1" y="2000806"/>
                    </a:cubicBezTo>
                    <a:cubicBezTo>
                      <a:pt x="-1" y="895792"/>
                      <a:pt x="895791" y="0"/>
                      <a:pt x="2000806" y="0"/>
                    </a:cubicBezTo>
                    <a:cubicBezTo>
                      <a:pt x="3105822" y="0"/>
                      <a:pt x="4001614" y="895792"/>
                      <a:pt x="4001614" y="2000806"/>
                    </a:cubicBezTo>
                    <a:close/>
                  </a:path>
                </a:pathLst>
              </a:custGeom>
              <a:noFill/>
              <a:ln w="17952" cap="flat">
                <a:solidFill>
                  <a:schemeClr val="bg1">
                    <a:lumMod val="95000"/>
                    <a:alpha val="40000"/>
                  </a:schemeClr>
                </a:solidFill>
                <a:prstDash val="solid"/>
                <a:miter/>
              </a:ln>
            </p:spPr>
            <p:txBody>
              <a:bodyPr rtlCol="0" anchor="ctr"/>
              <a:lstStyle/>
              <a:p>
                <a:endParaRPr lang="en-US" dirty="0"/>
              </a:p>
            </p:txBody>
          </p:sp>
          <p:sp>
            <p:nvSpPr>
              <p:cNvPr id="180" name="Freeform: Shape 179">
                <a:extLst>
                  <a:ext uri="{FF2B5EF4-FFF2-40B4-BE49-F238E27FC236}">
                    <a16:creationId xmlns:a16="http://schemas.microsoft.com/office/drawing/2014/main" id="{9F7C072A-DB51-AEF2-7646-EF46A3EFCE9B}"/>
                  </a:ext>
                </a:extLst>
              </p:cNvPr>
              <p:cNvSpPr/>
              <p:nvPr/>
            </p:nvSpPr>
            <p:spPr>
              <a:xfrm>
                <a:off x="9551695" y="5056404"/>
                <a:ext cx="4275258" cy="4275257"/>
              </a:xfrm>
              <a:custGeom>
                <a:avLst/>
                <a:gdLst>
                  <a:gd name="connsiteX0" fmla="*/ 4275259 w 4275258"/>
                  <a:gd name="connsiteY0" fmla="*/ 2137629 h 4275257"/>
                  <a:gd name="connsiteX1" fmla="*/ 2137629 w 4275258"/>
                  <a:gd name="connsiteY1" fmla="*/ 4275257 h 4275257"/>
                  <a:gd name="connsiteX2" fmla="*/ -1 w 4275258"/>
                  <a:gd name="connsiteY2" fmla="*/ 2137629 h 4275257"/>
                  <a:gd name="connsiteX3" fmla="*/ 2137629 w 4275258"/>
                  <a:gd name="connsiteY3" fmla="*/ 0 h 4275257"/>
                  <a:gd name="connsiteX4" fmla="*/ 4275259 w 4275258"/>
                  <a:gd name="connsiteY4" fmla="*/ 2137629 h 4275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75258" h="4275257">
                    <a:moveTo>
                      <a:pt x="4275259" y="2137629"/>
                    </a:moveTo>
                    <a:cubicBezTo>
                      <a:pt x="4275259" y="3318208"/>
                      <a:pt x="3318209" y="4275257"/>
                      <a:pt x="2137629" y="4275257"/>
                    </a:cubicBezTo>
                    <a:cubicBezTo>
                      <a:pt x="957049" y="4275257"/>
                      <a:pt x="-1" y="3318208"/>
                      <a:pt x="-1" y="2137629"/>
                    </a:cubicBezTo>
                    <a:cubicBezTo>
                      <a:pt x="-1" y="957049"/>
                      <a:pt x="957049" y="0"/>
                      <a:pt x="2137629" y="0"/>
                    </a:cubicBezTo>
                    <a:cubicBezTo>
                      <a:pt x="3318209" y="0"/>
                      <a:pt x="4275259" y="957049"/>
                      <a:pt x="4275259" y="2137629"/>
                    </a:cubicBezTo>
                    <a:close/>
                  </a:path>
                </a:pathLst>
              </a:custGeom>
              <a:noFill/>
              <a:ln w="17952" cap="flat">
                <a:solidFill>
                  <a:schemeClr val="bg1">
                    <a:lumMod val="95000"/>
                    <a:alpha val="40000"/>
                  </a:schemeClr>
                </a:solidFill>
                <a:prstDash val="solid"/>
                <a:miter/>
              </a:ln>
            </p:spPr>
            <p:txBody>
              <a:bodyPr rtlCol="0" anchor="ctr"/>
              <a:lstStyle/>
              <a:p>
                <a:endParaRPr lang="en-US" dirty="0"/>
              </a:p>
            </p:txBody>
          </p:sp>
          <p:sp>
            <p:nvSpPr>
              <p:cNvPr id="181" name="Freeform: Shape 180">
                <a:extLst>
                  <a:ext uri="{FF2B5EF4-FFF2-40B4-BE49-F238E27FC236}">
                    <a16:creationId xmlns:a16="http://schemas.microsoft.com/office/drawing/2014/main" id="{93BB427D-F917-07F3-B8ED-6D3555B46647}"/>
                  </a:ext>
                </a:extLst>
              </p:cNvPr>
              <p:cNvSpPr/>
              <p:nvPr/>
            </p:nvSpPr>
            <p:spPr>
              <a:xfrm>
                <a:off x="9414872" y="4919581"/>
                <a:ext cx="4548903" cy="4548902"/>
              </a:xfrm>
              <a:custGeom>
                <a:avLst/>
                <a:gdLst>
                  <a:gd name="connsiteX0" fmla="*/ 4548904 w 4548903"/>
                  <a:gd name="connsiteY0" fmla="*/ 2274451 h 4548902"/>
                  <a:gd name="connsiteX1" fmla="*/ 2274452 w 4548903"/>
                  <a:gd name="connsiteY1" fmla="*/ 4548902 h 4548902"/>
                  <a:gd name="connsiteX2" fmla="*/ -1 w 4548903"/>
                  <a:gd name="connsiteY2" fmla="*/ 2274451 h 4548902"/>
                  <a:gd name="connsiteX3" fmla="*/ 2274452 w 4548903"/>
                  <a:gd name="connsiteY3" fmla="*/ 0 h 4548902"/>
                  <a:gd name="connsiteX4" fmla="*/ 4548904 w 4548903"/>
                  <a:gd name="connsiteY4" fmla="*/ 2274451 h 4548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8903" h="4548902">
                    <a:moveTo>
                      <a:pt x="4548904" y="2274451"/>
                    </a:moveTo>
                    <a:cubicBezTo>
                      <a:pt x="4548904" y="3530595"/>
                      <a:pt x="3530599" y="4548902"/>
                      <a:pt x="2274452" y="4548902"/>
                    </a:cubicBezTo>
                    <a:cubicBezTo>
                      <a:pt x="1018307" y="4548902"/>
                      <a:pt x="-1" y="3530595"/>
                      <a:pt x="-1" y="2274451"/>
                    </a:cubicBezTo>
                    <a:cubicBezTo>
                      <a:pt x="-1" y="1018307"/>
                      <a:pt x="1018305" y="0"/>
                      <a:pt x="2274452" y="0"/>
                    </a:cubicBezTo>
                    <a:cubicBezTo>
                      <a:pt x="3530596" y="0"/>
                      <a:pt x="4548904" y="1018307"/>
                      <a:pt x="4548904" y="2274451"/>
                    </a:cubicBezTo>
                    <a:close/>
                  </a:path>
                </a:pathLst>
              </a:custGeom>
              <a:noFill/>
              <a:ln w="17952" cap="flat">
                <a:solidFill>
                  <a:schemeClr val="bg1">
                    <a:lumMod val="95000"/>
                    <a:alpha val="40000"/>
                  </a:schemeClr>
                </a:solidFill>
                <a:prstDash val="solid"/>
                <a:miter/>
              </a:ln>
            </p:spPr>
            <p:txBody>
              <a:bodyPr rtlCol="0" anchor="ctr"/>
              <a:lstStyle/>
              <a:p>
                <a:endParaRPr lang="en-US" dirty="0"/>
              </a:p>
            </p:txBody>
          </p:sp>
          <p:sp>
            <p:nvSpPr>
              <p:cNvPr id="182" name="Freeform: Shape 181">
                <a:extLst>
                  <a:ext uri="{FF2B5EF4-FFF2-40B4-BE49-F238E27FC236}">
                    <a16:creationId xmlns:a16="http://schemas.microsoft.com/office/drawing/2014/main" id="{D308C55F-CB15-9EB0-DD04-AE16C53A0AA8}"/>
                  </a:ext>
                </a:extLst>
              </p:cNvPr>
              <p:cNvSpPr/>
              <p:nvPr/>
            </p:nvSpPr>
            <p:spPr>
              <a:xfrm>
                <a:off x="9278050" y="4782759"/>
                <a:ext cx="4822548" cy="4822547"/>
              </a:xfrm>
              <a:custGeom>
                <a:avLst/>
                <a:gdLst>
                  <a:gd name="connsiteX0" fmla="*/ 4822549 w 4822548"/>
                  <a:gd name="connsiteY0" fmla="*/ 2411274 h 4822547"/>
                  <a:gd name="connsiteX1" fmla="*/ 2411274 w 4822548"/>
                  <a:gd name="connsiteY1" fmla="*/ 4822547 h 4822547"/>
                  <a:gd name="connsiteX2" fmla="*/ -1 w 4822548"/>
                  <a:gd name="connsiteY2" fmla="*/ 2411274 h 4822547"/>
                  <a:gd name="connsiteX3" fmla="*/ 2411274 w 4822548"/>
                  <a:gd name="connsiteY3" fmla="*/ 0 h 4822547"/>
                  <a:gd name="connsiteX4" fmla="*/ 4822549 w 4822548"/>
                  <a:gd name="connsiteY4" fmla="*/ 2411274 h 4822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2548" h="4822547">
                    <a:moveTo>
                      <a:pt x="4822549" y="2411274"/>
                    </a:moveTo>
                    <a:cubicBezTo>
                      <a:pt x="4822549" y="3742984"/>
                      <a:pt x="3742986" y="4822547"/>
                      <a:pt x="2411274" y="4822547"/>
                    </a:cubicBezTo>
                    <a:cubicBezTo>
                      <a:pt x="1079565" y="4822547"/>
                      <a:pt x="-1" y="3742984"/>
                      <a:pt x="-1" y="2411274"/>
                    </a:cubicBezTo>
                    <a:cubicBezTo>
                      <a:pt x="-1" y="1079564"/>
                      <a:pt x="1079563" y="0"/>
                      <a:pt x="2411274" y="0"/>
                    </a:cubicBezTo>
                    <a:cubicBezTo>
                      <a:pt x="3742983" y="0"/>
                      <a:pt x="4822549" y="1079564"/>
                      <a:pt x="4822549" y="2411274"/>
                    </a:cubicBezTo>
                    <a:close/>
                  </a:path>
                </a:pathLst>
              </a:custGeom>
              <a:noFill/>
              <a:ln w="17952" cap="flat">
                <a:solidFill>
                  <a:schemeClr val="bg1">
                    <a:lumMod val="95000"/>
                    <a:alpha val="40000"/>
                  </a:schemeClr>
                </a:solidFill>
                <a:prstDash val="solid"/>
                <a:miter/>
              </a:ln>
            </p:spPr>
            <p:txBody>
              <a:bodyPr rtlCol="0" anchor="ctr"/>
              <a:lstStyle/>
              <a:p>
                <a:endParaRPr lang="en-US" dirty="0"/>
              </a:p>
            </p:txBody>
          </p:sp>
          <p:sp>
            <p:nvSpPr>
              <p:cNvPr id="183" name="Freeform: Shape 182">
                <a:extLst>
                  <a:ext uri="{FF2B5EF4-FFF2-40B4-BE49-F238E27FC236}">
                    <a16:creationId xmlns:a16="http://schemas.microsoft.com/office/drawing/2014/main" id="{F6D2B5B6-063F-A539-56C5-50CE0D2B0035}"/>
                  </a:ext>
                </a:extLst>
              </p:cNvPr>
              <p:cNvSpPr/>
              <p:nvPr/>
            </p:nvSpPr>
            <p:spPr>
              <a:xfrm>
                <a:off x="9141048" y="4645756"/>
                <a:ext cx="5096552" cy="5096551"/>
              </a:xfrm>
              <a:custGeom>
                <a:avLst/>
                <a:gdLst>
                  <a:gd name="connsiteX0" fmla="*/ 5096554 w 5096552"/>
                  <a:gd name="connsiteY0" fmla="*/ 2548276 h 5096551"/>
                  <a:gd name="connsiteX1" fmla="*/ 2548277 w 5096552"/>
                  <a:gd name="connsiteY1" fmla="*/ 5096552 h 5096551"/>
                  <a:gd name="connsiteX2" fmla="*/ -1 w 5096552"/>
                  <a:gd name="connsiteY2" fmla="*/ 2548276 h 5096551"/>
                  <a:gd name="connsiteX3" fmla="*/ 2548277 w 5096552"/>
                  <a:gd name="connsiteY3" fmla="*/ 0 h 5096551"/>
                  <a:gd name="connsiteX4" fmla="*/ 5096554 w 5096552"/>
                  <a:gd name="connsiteY4" fmla="*/ 2548276 h 5096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6552" h="5096551">
                    <a:moveTo>
                      <a:pt x="5096554" y="2548276"/>
                    </a:moveTo>
                    <a:cubicBezTo>
                      <a:pt x="5096554" y="3955650"/>
                      <a:pt x="3955651" y="5096552"/>
                      <a:pt x="2548277" y="5096552"/>
                    </a:cubicBezTo>
                    <a:cubicBezTo>
                      <a:pt x="1140902" y="5096552"/>
                      <a:pt x="-1" y="3955650"/>
                      <a:pt x="-1" y="2548276"/>
                    </a:cubicBezTo>
                    <a:cubicBezTo>
                      <a:pt x="-1" y="1140902"/>
                      <a:pt x="1140902" y="0"/>
                      <a:pt x="2548277" y="0"/>
                    </a:cubicBezTo>
                    <a:cubicBezTo>
                      <a:pt x="3955651" y="0"/>
                      <a:pt x="5096554" y="1140902"/>
                      <a:pt x="5096554" y="2548276"/>
                    </a:cubicBezTo>
                    <a:close/>
                  </a:path>
                </a:pathLst>
              </a:custGeom>
              <a:noFill/>
              <a:ln w="17952" cap="flat">
                <a:solidFill>
                  <a:schemeClr val="bg1">
                    <a:lumMod val="95000"/>
                    <a:alpha val="40000"/>
                  </a:schemeClr>
                </a:solidFill>
                <a:prstDash val="solid"/>
                <a:miter/>
              </a:ln>
            </p:spPr>
            <p:txBody>
              <a:bodyPr rtlCol="0" anchor="ctr"/>
              <a:lstStyle/>
              <a:p>
                <a:endParaRPr lang="en-US" dirty="0"/>
              </a:p>
            </p:txBody>
          </p:sp>
          <p:sp>
            <p:nvSpPr>
              <p:cNvPr id="184" name="Freeform: Shape 183">
                <a:extLst>
                  <a:ext uri="{FF2B5EF4-FFF2-40B4-BE49-F238E27FC236}">
                    <a16:creationId xmlns:a16="http://schemas.microsoft.com/office/drawing/2014/main" id="{E1C977A3-F8F0-4D8E-C280-F95B631477BA}"/>
                  </a:ext>
                </a:extLst>
              </p:cNvPr>
              <p:cNvSpPr/>
              <p:nvPr/>
            </p:nvSpPr>
            <p:spPr>
              <a:xfrm>
                <a:off x="9004225" y="4508934"/>
                <a:ext cx="5370198" cy="5370196"/>
              </a:xfrm>
              <a:custGeom>
                <a:avLst/>
                <a:gdLst>
                  <a:gd name="connsiteX0" fmla="*/ 5370199 w 5370198"/>
                  <a:gd name="connsiteY0" fmla="*/ 2685099 h 5370196"/>
                  <a:gd name="connsiteX1" fmla="*/ 2685099 w 5370198"/>
                  <a:gd name="connsiteY1" fmla="*/ 5370197 h 5370196"/>
                  <a:gd name="connsiteX2" fmla="*/ -1 w 5370198"/>
                  <a:gd name="connsiteY2" fmla="*/ 2685099 h 5370196"/>
                  <a:gd name="connsiteX3" fmla="*/ 2685099 w 5370198"/>
                  <a:gd name="connsiteY3" fmla="*/ 0 h 5370196"/>
                  <a:gd name="connsiteX4" fmla="*/ 5370199 w 5370198"/>
                  <a:gd name="connsiteY4" fmla="*/ 2685099 h 5370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0198" h="5370196">
                    <a:moveTo>
                      <a:pt x="5370199" y="2685099"/>
                    </a:moveTo>
                    <a:cubicBezTo>
                      <a:pt x="5370199" y="4168038"/>
                      <a:pt x="4168040" y="5370197"/>
                      <a:pt x="2685099" y="5370197"/>
                    </a:cubicBezTo>
                    <a:cubicBezTo>
                      <a:pt x="1202161" y="5370197"/>
                      <a:pt x="-1" y="4168037"/>
                      <a:pt x="-1" y="2685099"/>
                    </a:cubicBezTo>
                    <a:cubicBezTo>
                      <a:pt x="-1" y="1202159"/>
                      <a:pt x="1202158" y="0"/>
                      <a:pt x="2685099" y="0"/>
                    </a:cubicBezTo>
                    <a:cubicBezTo>
                      <a:pt x="4168038" y="0"/>
                      <a:pt x="5370199" y="1202160"/>
                      <a:pt x="5370199" y="2685099"/>
                    </a:cubicBezTo>
                    <a:close/>
                  </a:path>
                </a:pathLst>
              </a:custGeom>
              <a:noFill/>
              <a:ln w="17952" cap="flat">
                <a:solidFill>
                  <a:schemeClr val="bg1">
                    <a:lumMod val="95000"/>
                    <a:alpha val="40000"/>
                  </a:schemeClr>
                </a:solidFill>
                <a:prstDash val="solid"/>
                <a:miter/>
              </a:ln>
            </p:spPr>
            <p:txBody>
              <a:bodyPr rtlCol="0" anchor="ctr"/>
              <a:lstStyle/>
              <a:p>
                <a:endParaRPr lang="en-US" dirty="0"/>
              </a:p>
            </p:txBody>
          </p:sp>
          <p:sp>
            <p:nvSpPr>
              <p:cNvPr id="185" name="Freeform: Shape 184">
                <a:extLst>
                  <a:ext uri="{FF2B5EF4-FFF2-40B4-BE49-F238E27FC236}">
                    <a16:creationId xmlns:a16="http://schemas.microsoft.com/office/drawing/2014/main" id="{C0E7472B-5AD4-F813-85AC-AAABF1039A6D}"/>
                  </a:ext>
                </a:extLst>
              </p:cNvPr>
              <p:cNvSpPr/>
              <p:nvPr/>
            </p:nvSpPr>
            <p:spPr>
              <a:xfrm>
                <a:off x="8867402" y="4372111"/>
                <a:ext cx="5643843" cy="5643842"/>
              </a:xfrm>
              <a:custGeom>
                <a:avLst/>
                <a:gdLst>
                  <a:gd name="connsiteX0" fmla="*/ 5643844 w 5643843"/>
                  <a:gd name="connsiteY0" fmla="*/ 2821921 h 5643842"/>
                  <a:gd name="connsiteX1" fmla="*/ 2821922 w 5643843"/>
                  <a:gd name="connsiteY1" fmla="*/ 5643843 h 5643842"/>
                  <a:gd name="connsiteX2" fmla="*/ -1 w 5643843"/>
                  <a:gd name="connsiteY2" fmla="*/ 2821922 h 5643842"/>
                  <a:gd name="connsiteX3" fmla="*/ 2821922 w 5643843"/>
                  <a:gd name="connsiteY3" fmla="*/ 2 h 5643842"/>
                  <a:gd name="connsiteX4" fmla="*/ 5643844 w 5643843"/>
                  <a:gd name="connsiteY4" fmla="*/ 2821921 h 5643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3843" h="5643842">
                    <a:moveTo>
                      <a:pt x="5643844" y="2821921"/>
                    </a:moveTo>
                    <a:cubicBezTo>
                      <a:pt x="5643844" y="4380425"/>
                      <a:pt x="4380427" y="5643843"/>
                      <a:pt x="2821922" y="5643843"/>
                    </a:cubicBezTo>
                    <a:cubicBezTo>
                      <a:pt x="1263417" y="5643843"/>
                      <a:pt x="-1" y="4380426"/>
                      <a:pt x="-1" y="2821922"/>
                    </a:cubicBezTo>
                    <a:cubicBezTo>
                      <a:pt x="-1" y="1263418"/>
                      <a:pt x="1263417" y="2"/>
                      <a:pt x="2821922" y="2"/>
                    </a:cubicBezTo>
                    <a:cubicBezTo>
                      <a:pt x="4380427" y="2"/>
                      <a:pt x="5643844" y="1263418"/>
                      <a:pt x="5643844" y="2821921"/>
                    </a:cubicBezTo>
                    <a:close/>
                  </a:path>
                </a:pathLst>
              </a:custGeom>
              <a:noFill/>
              <a:ln w="17952" cap="flat">
                <a:solidFill>
                  <a:schemeClr val="bg1">
                    <a:lumMod val="95000"/>
                    <a:alpha val="40000"/>
                  </a:schemeClr>
                </a:solidFill>
                <a:prstDash val="solid"/>
                <a:miter/>
              </a:ln>
            </p:spPr>
            <p:txBody>
              <a:bodyPr rtlCol="0" anchor="ctr"/>
              <a:lstStyle/>
              <a:p>
                <a:endParaRPr lang="en-US" dirty="0"/>
              </a:p>
            </p:txBody>
          </p:sp>
          <p:sp>
            <p:nvSpPr>
              <p:cNvPr id="186" name="Freeform: Shape 185">
                <a:extLst>
                  <a:ext uri="{FF2B5EF4-FFF2-40B4-BE49-F238E27FC236}">
                    <a16:creationId xmlns:a16="http://schemas.microsoft.com/office/drawing/2014/main" id="{1D0C4532-E193-DC36-230D-D7B7ABFB2123}"/>
                  </a:ext>
                </a:extLst>
              </p:cNvPr>
              <p:cNvSpPr/>
              <p:nvPr/>
            </p:nvSpPr>
            <p:spPr>
              <a:xfrm>
                <a:off x="8730580" y="4235289"/>
                <a:ext cx="5917488" cy="5917487"/>
              </a:xfrm>
              <a:custGeom>
                <a:avLst/>
                <a:gdLst>
                  <a:gd name="connsiteX0" fmla="*/ 5917489 w 5917488"/>
                  <a:gd name="connsiteY0" fmla="*/ 2958744 h 5917487"/>
                  <a:gd name="connsiteX1" fmla="*/ 2958744 w 5917488"/>
                  <a:gd name="connsiteY1" fmla="*/ 5917488 h 5917487"/>
                  <a:gd name="connsiteX2" fmla="*/ -1 w 5917488"/>
                  <a:gd name="connsiteY2" fmla="*/ 2958744 h 5917487"/>
                  <a:gd name="connsiteX3" fmla="*/ 2958744 w 5917488"/>
                  <a:gd name="connsiteY3" fmla="*/ -1 h 5917487"/>
                  <a:gd name="connsiteX4" fmla="*/ 5917489 w 5917488"/>
                  <a:gd name="connsiteY4" fmla="*/ 2958744 h 59174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7488" h="5917487">
                    <a:moveTo>
                      <a:pt x="5917489" y="2958744"/>
                    </a:moveTo>
                    <a:cubicBezTo>
                      <a:pt x="5917489" y="4592813"/>
                      <a:pt x="4592814" y="5917488"/>
                      <a:pt x="2958744" y="5917488"/>
                    </a:cubicBezTo>
                    <a:cubicBezTo>
                      <a:pt x="1324675" y="5917488"/>
                      <a:pt x="-1" y="4592813"/>
                      <a:pt x="-1" y="2958744"/>
                    </a:cubicBezTo>
                    <a:cubicBezTo>
                      <a:pt x="-1" y="1324674"/>
                      <a:pt x="1324675" y="-1"/>
                      <a:pt x="2958744" y="-1"/>
                    </a:cubicBezTo>
                    <a:cubicBezTo>
                      <a:pt x="4592814" y="-1"/>
                      <a:pt x="5917489" y="1324674"/>
                      <a:pt x="5917489" y="2958744"/>
                    </a:cubicBezTo>
                    <a:close/>
                  </a:path>
                </a:pathLst>
              </a:custGeom>
              <a:noFill/>
              <a:ln w="17952" cap="flat">
                <a:solidFill>
                  <a:schemeClr val="bg1">
                    <a:lumMod val="95000"/>
                    <a:alpha val="40000"/>
                  </a:schemeClr>
                </a:solidFill>
                <a:prstDash val="solid"/>
                <a:miter/>
              </a:ln>
            </p:spPr>
            <p:txBody>
              <a:bodyPr rtlCol="0" anchor="ctr"/>
              <a:lstStyle/>
              <a:p>
                <a:endParaRPr lang="en-US" dirty="0"/>
              </a:p>
            </p:txBody>
          </p:sp>
          <p:sp>
            <p:nvSpPr>
              <p:cNvPr id="187" name="Freeform: Shape 186">
                <a:extLst>
                  <a:ext uri="{FF2B5EF4-FFF2-40B4-BE49-F238E27FC236}">
                    <a16:creationId xmlns:a16="http://schemas.microsoft.com/office/drawing/2014/main" id="{73627CCB-678C-3D72-0641-01ED8E73CF59}"/>
                  </a:ext>
                </a:extLst>
              </p:cNvPr>
              <p:cNvSpPr/>
              <p:nvPr/>
            </p:nvSpPr>
            <p:spPr>
              <a:xfrm>
                <a:off x="8593757" y="4098466"/>
                <a:ext cx="6191133" cy="6191132"/>
              </a:xfrm>
              <a:custGeom>
                <a:avLst/>
                <a:gdLst>
                  <a:gd name="connsiteX0" fmla="*/ 6191135 w 6191133"/>
                  <a:gd name="connsiteY0" fmla="*/ 3095566 h 6191132"/>
                  <a:gd name="connsiteX1" fmla="*/ 3095567 w 6191133"/>
                  <a:gd name="connsiteY1" fmla="*/ 6191133 h 6191132"/>
                  <a:gd name="connsiteX2" fmla="*/ 0 w 6191133"/>
                  <a:gd name="connsiteY2" fmla="*/ 3095566 h 6191132"/>
                  <a:gd name="connsiteX3" fmla="*/ 3095567 w 6191133"/>
                  <a:gd name="connsiteY3" fmla="*/ 0 h 6191132"/>
                  <a:gd name="connsiteX4" fmla="*/ 6191135 w 6191133"/>
                  <a:gd name="connsiteY4" fmla="*/ 3095566 h 6191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133" h="6191132">
                    <a:moveTo>
                      <a:pt x="6191135" y="3095566"/>
                    </a:moveTo>
                    <a:cubicBezTo>
                      <a:pt x="6191135" y="4805200"/>
                      <a:pt x="4805201" y="6191133"/>
                      <a:pt x="3095567" y="6191133"/>
                    </a:cubicBezTo>
                    <a:cubicBezTo>
                      <a:pt x="1385933" y="6191133"/>
                      <a:pt x="0" y="4805201"/>
                      <a:pt x="0" y="3095566"/>
                    </a:cubicBezTo>
                    <a:cubicBezTo>
                      <a:pt x="0" y="1385933"/>
                      <a:pt x="1385933" y="0"/>
                      <a:pt x="3095567" y="0"/>
                    </a:cubicBezTo>
                    <a:cubicBezTo>
                      <a:pt x="4805201" y="0"/>
                      <a:pt x="6191135" y="1385932"/>
                      <a:pt x="6191135" y="3095566"/>
                    </a:cubicBezTo>
                    <a:close/>
                  </a:path>
                </a:pathLst>
              </a:custGeom>
              <a:noFill/>
              <a:ln w="17952" cap="flat">
                <a:solidFill>
                  <a:schemeClr val="bg1">
                    <a:lumMod val="95000"/>
                    <a:alpha val="40000"/>
                  </a:schemeClr>
                </a:solidFill>
                <a:prstDash val="solid"/>
                <a:miter/>
              </a:ln>
            </p:spPr>
            <p:txBody>
              <a:bodyPr rtlCol="0" anchor="ctr"/>
              <a:lstStyle/>
              <a:p>
                <a:endParaRPr lang="en-US" dirty="0"/>
              </a:p>
            </p:txBody>
          </p:sp>
          <p:sp>
            <p:nvSpPr>
              <p:cNvPr id="188" name="Freeform: Shape 187">
                <a:extLst>
                  <a:ext uri="{FF2B5EF4-FFF2-40B4-BE49-F238E27FC236}">
                    <a16:creationId xmlns:a16="http://schemas.microsoft.com/office/drawing/2014/main" id="{8EF06478-7AA6-B421-A356-C1AA1E2D1F0A}"/>
                  </a:ext>
                </a:extLst>
              </p:cNvPr>
              <p:cNvSpPr/>
              <p:nvPr/>
            </p:nvSpPr>
            <p:spPr>
              <a:xfrm>
                <a:off x="8456755" y="3961464"/>
                <a:ext cx="6465138" cy="6465136"/>
              </a:xfrm>
              <a:custGeom>
                <a:avLst/>
                <a:gdLst>
                  <a:gd name="connsiteX0" fmla="*/ 6465139 w 6465138"/>
                  <a:gd name="connsiteY0" fmla="*/ 3232568 h 6465136"/>
                  <a:gd name="connsiteX1" fmla="*/ 3232569 w 6465138"/>
                  <a:gd name="connsiteY1" fmla="*/ 6465137 h 6465136"/>
                  <a:gd name="connsiteX2" fmla="*/ -1 w 6465138"/>
                  <a:gd name="connsiteY2" fmla="*/ 3232568 h 6465136"/>
                  <a:gd name="connsiteX3" fmla="*/ 3232569 w 6465138"/>
                  <a:gd name="connsiteY3" fmla="*/ -1 h 6465136"/>
                  <a:gd name="connsiteX4" fmla="*/ 6465139 w 6465138"/>
                  <a:gd name="connsiteY4" fmla="*/ 3232568 h 6465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5138" h="6465136">
                    <a:moveTo>
                      <a:pt x="6465139" y="3232568"/>
                    </a:moveTo>
                    <a:cubicBezTo>
                      <a:pt x="6465139" y="5017866"/>
                      <a:pt x="5017869" y="6465137"/>
                      <a:pt x="3232569" y="6465137"/>
                    </a:cubicBezTo>
                    <a:cubicBezTo>
                      <a:pt x="1447270" y="6465137"/>
                      <a:pt x="-1" y="5017867"/>
                      <a:pt x="-1" y="3232568"/>
                    </a:cubicBezTo>
                    <a:cubicBezTo>
                      <a:pt x="-1" y="1447271"/>
                      <a:pt x="1447270" y="-1"/>
                      <a:pt x="3232569" y="-1"/>
                    </a:cubicBezTo>
                    <a:cubicBezTo>
                      <a:pt x="5017869" y="-1"/>
                      <a:pt x="6465139" y="1447270"/>
                      <a:pt x="6465139" y="3232568"/>
                    </a:cubicBezTo>
                    <a:close/>
                  </a:path>
                </a:pathLst>
              </a:custGeom>
              <a:noFill/>
              <a:ln w="17952" cap="flat">
                <a:solidFill>
                  <a:schemeClr val="bg1">
                    <a:lumMod val="95000"/>
                    <a:alpha val="40000"/>
                  </a:schemeClr>
                </a:solidFill>
                <a:prstDash val="solid"/>
                <a:miter/>
              </a:ln>
            </p:spPr>
            <p:txBody>
              <a:bodyPr rtlCol="0" anchor="ctr"/>
              <a:lstStyle/>
              <a:p>
                <a:endParaRPr lang="en-US" dirty="0"/>
              </a:p>
            </p:txBody>
          </p:sp>
          <p:sp>
            <p:nvSpPr>
              <p:cNvPr id="189" name="Freeform: Shape 188">
                <a:extLst>
                  <a:ext uri="{FF2B5EF4-FFF2-40B4-BE49-F238E27FC236}">
                    <a16:creationId xmlns:a16="http://schemas.microsoft.com/office/drawing/2014/main" id="{7A80D42F-45C6-2274-743B-3D36B395FB49}"/>
                  </a:ext>
                </a:extLst>
              </p:cNvPr>
              <p:cNvSpPr/>
              <p:nvPr/>
            </p:nvSpPr>
            <p:spPr>
              <a:xfrm>
                <a:off x="8319932" y="3824641"/>
                <a:ext cx="6738783" cy="6738781"/>
              </a:xfrm>
              <a:custGeom>
                <a:avLst/>
                <a:gdLst>
                  <a:gd name="connsiteX0" fmla="*/ 6738784 w 6738783"/>
                  <a:gd name="connsiteY0" fmla="*/ 3369391 h 6738781"/>
                  <a:gd name="connsiteX1" fmla="*/ 3369392 w 6738783"/>
                  <a:gd name="connsiteY1" fmla="*/ 6738783 h 6738781"/>
                  <a:gd name="connsiteX2" fmla="*/ 0 w 6738783"/>
                  <a:gd name="connsiteY2" fmla="*/ 3369391 h 6738781"/>
                  <a:gd name="connsiteX3" fmla="*/ 3369392 w 6738783"/>
                  <a:gd name="connsiteY3" fmla="*/ 0 h 6738781"/>
                  <a:gd name="connsiteX4" fmla="*/ 6738784 w 6738783"/>
                  <a:gd name="connsiteY4" fmla="*/ 3369391 h 6738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8783" h="6738781">
                    <a:moveTo>
                      <a:pt x="6738784" y="3369391"/>
                    </a:moveTo>
                    <a:cubicBezTo>
                      <a:pt x="6738784" y="5230254"/>
                      <a:pt x="5230256" y="6738783"/>
                      <a:pt x="3369392" y="6738783"/>
                    </a:cubicBezTo>
                    <a:cubicBezTo>
                      <a:pt x="1508528" y="6738783"/>
                      <a:pt x="0" y="5230254"/>
                      <a:pt x="0" y="3369391"/>
                    </a:cubicBezTo>
                    <a:cubicBezTo>
                      <a:pt x="0" y="1508528"/>
                      <a:pt x="1508528" y="0"/>
                      <a:pt x="3369392" y="0"/>
                    </a:cubicBezTo>
                    <a:cubicBezTo>
                      <a:pt x="5230256" y="0"/>
                      <a:pt x="6738784" y="1508528"/>
                      <a:pt x="6738784" y="3369391"/>
                    </a:cubicBezTo>
                    <a:close/>
                  </a:path>
                </a:pathLst>
              </a:custGeom>
              <a:noFill/>
              <a:ln w="17952" cap="flat">
                <a:solidFill>
                  <a:schemeClr val="bg1">
                    <a:lumMod val="95000"/>
                    <a:alpha val="40000"/>
                  </a:schemeClr>
                </a:solidFill>
                <a:prstDash val="solid"/>
                <a:miter/>
              </a:ln>
            </p:spPr>
            <p:txBody>
              <a:bodyPr rtlCol="0" anchor="ctr"/>
              <a:lstStyle/>
              <a:p>
                <a:endParaRPr lang="en-US" dirty="0"/>
              </a:p>
            </p:txBody>
          </p:sp>
          <p:sp>
            <p:nvSpPr>
              <p:cNvPr id="190" name="Freeform: Shape 189">
                <a:extLst>
                  <a:ext uri="{FF2B5EF4-FFF2-40B4-BE49-F238E27FC236}">
                    <a16:creationId xmlns:a16="http://schemas.microsoft.com/office/drawing/2014/main" id="{6B2A4D1E-3A11-4E69-4907-8C36BDC19E0A}"/>
                  </a:ext>
                </a:extLst>
              </p:cNvPr>
              <p:cNvSpPr/>
              <p:nvPr/>
            </p:nvSpPr>
            <p:spPr>
              <a:xfrm>
                <a:off x="8183110" y="3687819"/>
                <a:ext cx="7012428" cy="7012427"/>
              </a:xfrm>
              <a:custGeom>
                <a:avLst/>
                <a:gdLst>
                  <a:gd name="connsiteX0" fmla="*/ 7012429 w 7012428"/>
                  <a:gd name="connsiteY0" fmla="*/ 3506214 h 7012427"/>
                  <a:gd name="connsiteX1" fmla="*/ 3506214 w 7012428"/>
                  <a:gd name="connsiteY1" fmla="*/ 7012428 h 7012427"/>
                  <a:gd name="connsiteX2" fmla="*/ 0 w 7012428"/>
                  <a:gd name="connsiteY2" fmla="*/ 3506214 h 7012427"/>
                  <a:gd name="connsiteX3" fmla="*/ 3506214 w 7012428"/>
                  <a:gd name="connsiteY3" fmla="*/ 0 h 7012427"/>
                  <a:gd name="connsiteX4" fmla="*/ 7012429 w 7012428"/>
                  <a:gd name="connsiteY4" fmla="*/ 3506214 h 7012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12428" h="7012427">
                    <a:moveTo>
                      <a:pt x="7012429" y="3506214"/>
                    </a:moveTo>
                    <a:cubicBezTo>
                      <a:pt x="7012429" y="5442642"/>
                      <a:pt x="5442643" y="7012428"/>
                      <a:pt x="3506214" y="7012428"/>
                    </a:cubicBezTo>
                    <a:cubicBezTo>
                      <a:pt x="1569786" y="7012428"/>
                      <a:pt x="0" y="5442642"/>
                      <a:pt x="0" y="3506214"/>
                    </a:cubicBezTo>
                    <a:cubicBezTo>
                      <a:pt x="0" y="1569785"/>
                      <a:pt x="1569786" y="0"/>
                      <a:pt x="3506214" y="0"/>
                    </a:cubicBezTo>
                    <a:cubicBezTo>
                      <a:pt x="5442643" y="0"/>
                      <a:pt x="7012429" y="1569785"/>
                      <a:pt x="7012429" y="3506214"/>
                    </a:cubicBezTo>
                    <a:close/>
                  </a:path>
                </a:pathLst>
              </a:custGeom>
              <a:noFill/>
              <a:ln w="17952" cap="flat">
                <a:solidFill>
                  <a:schemeClr val="bg1">
                    <a:lumMod val="95000"/>
                    <a:alpha val="40000"/>
                  </a:schemeClr>
                </a:solidFill>
                <a:prstDash val="solid"/>
                <a:miter/>
              </a:ln>
            </p:spPr>
            <p:txBody>
              <a:bodyPr rtlCol="0" anchor="ctr"/>
              <a:lstStyle/>
              <a:p>
                <a:endParaRPr lang="en-US" dirty="0"/>
              </a:p>
            </p:txBody>
          </p:sp>
          <p:sp>
            <p:nvSpPr>
              <p:cNvPr id="191" name="Freeform: Shape 190">
                <a:extLst>
                  <a:ext uri="{FF2B5EF4-FFF2-40B4-BE49-F238E27FC236}">
                    <a16:creationId xmlns:a16="http://schemas.microsoft.com/office/drawing/2014/main" id="{B024EAB1-6384-5649-277F-E881C368EC03}"/>
                  </a:ext>
                </a:extLst>
              </p:cNvPr>
              <p:cNvSpPr/>
              <p:nvPr/>
            </p:nvSpPr>
            <p:spPr>
              <a:xfrm>
                <a:off x="8046287" y="3550996"/>
                <a:ext cx="7286073" cy="7286072"/>
              </a:xfrm>
              <a:custGeom>
                <a:avLst/>
                <a:gdLst>
                  <a:gd name="connsiteX0" fmla="*/ 7286074 w 7286073"/>
                  <a:gd name="connsiteY0" fmla="*/ 3643036 h 7286072"/>
                  <a:gd name="connsiteX1" fmla="*/ 3643037 w 7286073"/>
                  <a:gd name="connsiteY1" fmla="*/ 7286073 h 7286072"/>
                  <a:gd name="connsiteX2" fmla="*/ 0 w 7286073"/>
                  <a:gd name="connsiteY2" fmla="*/ 3643036 h 7286072"/>
                  <a:gd name="connsiteX3" fmla="*/ 3643037 w 7286073"/>
                  <a:gd name="connsiteY3" fmla="*/ 0 h 7286072"/>
                  <a:gd name="connsiteX4" fmla="*/ 7286074 w 7286073"/>
                  <a:gd name="connsiteY4" fmla="*/ 3643036 h 7286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6073" h="7286072">
                    <a:moveTo>
                      <a:pt x="7286074" y="3643036"/>
                    </a:moveTo>
                    <a:cubicBezTo>
                      <a:pt x="7286074" y="5655029"/>
                      <a:pt x="5655032" y="7286073"/>
                      <a:pt x="3643037" y="7286073"/>
                    </a:cubicBezTo>
                    <a:cubicBezTo>
                      <a:pt x="1631042" y="7286073"/>
                      <a:pt x="0" y="5655029"/>
                      <a:pt x="0" y="3643036"/>
                    </a:cubicBezTo>
                    <a:cubicBezTo>
                      <a:pt x="0" y="1631043"/>
                      <a:pt x="1631042" y="0"/>
                      <a:pt x="3643037" y="0"/>
                    </a:cubicBezTo>
                    <a:cubicBezTo>
                      <a:pt x="5655032" y="0"/>
                      <a:pt x="7286074" y="1631043"/>
                      <a:pt x="7286074" y="3643036"/>
                    </a:cubicBezTo>
                    <a:close/>
                  </a:path>
                </a:pathLst>
              </a:custGeom>
              <a:noFill/>
              <a:ln w="17952" cap="flat">
                <a:solidFill>
                  <a:schemeClr val="bg1">
                    <a:lumMod val="95000"/>
                    <a:alpha val="40000"/>
                  </a:schemeClr>
                </a:solidFill>
                <a:prstDash val="solid"/>
                <a:miter/>
              </a:ln>
            </p:spPr>
            <p:txBody>
              <a:bodyPr rtlCol="0" anchor="ctr"/>
              <a:lstStyle/>
              <a:p>
                <a:endParaRPr lang="en-US" dirty="0"/>
              </a:p>
            </p:txBody>
          </p:sp>
          <p:sp>
            <p:nvSpPr>
              <p:cNvPr id="192" name="Freeform: Shape 191">
                <a:extLst>
                  <a:ext uri="{FF2B5EF4-FFF2-40B4-BE49-F238E27FC236}">
                    <a16:creationId xmlns:a16="http://schemas.microsoft.com/office/drawing/2014/main" id="{9E9EB31E-D59D-0BF5-EDFE-F34380721F8A}"/>
                  </a:ext>
                </a:extLst>
              </p:cNvPr>
              <p:cNvSpPr/>
              <p:nvPr/>
            </p:nvSpPr>
            <p:spPr>
              <a:xfrm>
                <a:off x="7909464" y="3414174"/>
                <a:ext cx="7559719" cy="7559717"/>
              </a:xfrm>
              <a:custGeom>
                <a:avLst/>
                <a:gdLst>
                  <a:gd name="connsiteX0" fmla="*/ 7559720 w 7559719"/>
                  <a:gd name="connsiteY0" fmla="*/ 3779859 h 7559717"/>
                  <a:gd name="connsiteX1" fmla="*/ 3779860 w 7559719"/>
                  <a:gd name="connsiteY1" fmla="*/ 7559718 h 7559717"/>
                  <a:gd name="connsiteX2" fmla="*/ 0 w 7559719"/>
                  <a:gd name="connsiteY2" fmla="*/ 3779859 h 7559717"/>
                  <a:gd name="connsiteX3" fmla="*/ 3779860 w 7559719"/>
                  <a:gd name="connsiteY3" fmla="*/ 0 h 7559717"/>
                  <a:gd name="connsiteX4" fmla="*/ 7559720 w 7559719"/>
                  <a:gd name="connsiteY4" fmla="*/ 3779859 h 7559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9719" h="7559717">
                    <a:moveTo>
                      <a:pt x="7559720" y="3779859"/>
                    </a:moveTo>
                    <a:cubicBezTo>
                      <a:pt x="7559720" y="5867418"/>
                      <a:pt x="5867419" y="7559718"/>
                      <a:pt x="3779860" y="7559718"/>
                    </a:cubicBezTo>
                    <a:cubicBezTo>
                      <a:pt x="1692301" y="7559718"/>
                      <a:pt x="0" y="5867418"/>
                      <a:pt x="0" y="3779859"/>
                    </a:cubicBezTo>
                    <a:cubicBezTo>
                      <a:pt x="0" y="1692300"/>
                      <a:pt x="1692301" y="0"/>
                      <a:pt x="3779860" y="0"/>
                    </a:cubicBezTo>
                    <a:cubicBezTo>
                      <a:pt x="5867419" y="0"/>
                      <a:pt x="7559720" y="1692300"/>
                      <a:pt x="7559720" y="3779859"/>
                    </a:cubicBezTo>
                    <a:close/>
                  </a:path>
                </a:pathLst>
              </a:custGeom>
              <a:noFill/>
              <a:ln w="17952" cap="flat">
                <a:solidFill>
                  <a:schemeClr val="bg1">
                    <a:lumMod val="95000"/>
                    <a:alpha val="40000"/>
                  </a:schemeClr>
                </a:solidFill>
                <a:prstDash val="solid"/>
                <a:miter/>
              </a:ln>
            </p:spPr>
            <p:txBody>
              <a:bodyPr rtlCol="0" anchor="ctr"/>
              <a:lstStyle/>
              <a:p>
                <a:endParaRPr lang="en-US" dirty="0"/>
              </a:p>
            </p:txBody>
          </p:sp>
          <p:sp>
            <p:nvSpPr>
              <p:cNvPr id="193" name="Freeform: Shape 192">
                <a:extLst>
                  <a:ext uri="{FF2B5EF4-FFF2-40B4-BE49-F238E27FC236}">
                    <a16:creationId xmlns:a16="http://schemas.microsoft.com/office/drawing/2014/main" id="{169DBAA4-C9A6-5294-9A7C-76E1E25D1FC0}"/>
                  </a:ext>
                </a:extLst>
              </p:cNvPr>
              <p:cNvSpPr/>
              <p:nvPr/>
            </p:nvSpPr>
            <p:spPr>
              <a:xfrm>
                <a:off x="7772642" y="3277351"/>
                <a:ext cx="7833364" cy="7833362"/>
              </a:xfrm>
              <a:custGeom>
                <a:avLst/>
                <a:gdLst>
                  <a:gd name="connsiteX0" fmla="*/ 7833365 w 7833364"/>
                  <a:gd name="connsiteY0" fmla="*/ 3916681 h 7833362"/>
                  <a:gd name="connsiteX1" fmla="*/ 3916682 w 7833364"/>
                  <a:gd name="connsiteY1" fmla="*/ 7833363 h 7833362"/>
                  <a:gd name="connsiteX2" fmla="*/ 0 w 7833364"/>
                  <a:gd name="connsiteY2" fmla="*/ 3916681 h 7833362"/>
                  <a:gd name="connsiteX3" fmla="*/ 3916682 w 7833364"/>
                  <a:gd name="connsiteY3" fmla="*/ 0 h 7833362"/>
                  <a:gd name="connsiteX4" fmla="*/ 7833365 w 7833364"/>
                  <a:gd name="connsiteY4" fmla="*/ 3916681 h 7833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364" h="7833362">
                    <a:moveTo>
                      <a:pt x="7833365" y="3916681"/>
                    </a:moveTo>
                    <a:cubicBezTo>
                      <a:pt x="7833365" y="6079804"/>
                      <a:pt x="6079806" y="7833363"/>
                      <a:pt x="3916682" y="7833363"/>
                    </a:cubicBezTo>
                    <a:cubicBezTo>
                      <a:pt x="1753559" y="7833363"/>
                      <a:pt x="0" y="6079804"/>
                      <a:pt x="0" y="3916681"/>
                    </a:cubicBezTo>
                    <a:cubicBezTo>
                      <a:pt x="0" y="1753558"/>
                      <a:pt x="1753559" y="0"/>
                      <a:pt x="3916682" y="0"/>
                    </a:cubicBezTo>
                    <a:cubicBezTo>
                      <a:pt x="6079806" y="0"/>
                      <a:pt x="7833365" y="1753558"/>
                      <a:pt x="7833365" y="3916681"/>
                    </a:cubicBezTo>
                    <a:close/>
                  </a:path>
                </a:pathLst>
              </a:custGeom>
              <a:noFill/>
              <a:ln w="17952" cap="flat">
                <a:solidFill>
                  <a:schemeClr val="bg1">
                    <a:lumMod val="95000"/>
                    <a:alpha val="40000"/>
                  </a:schemeClr>
                </a:solidFill>
                <a:prstDash val="solid"/>
                <a:miter/>
              </a:ln>
            </p:spPr>
            <p:txBody>
              <a:bodyPr rtlCol="0" anchor="ctr"/>
              <a:lstStyle/>
              <a:p>
                <a:endParaRPr lang="en-US" dirty="0"/>
              </a:p>
            </p:txBody>
          </p:sp>
          <p:sp>
            <p:nvSpPr>
              <p:cNvPr id="194" name="Freeform: Shape 193">
                <a:extLst>
                  <a:ext uri="{FF2B5EF4-FFF2-40B4-BE49-F238E27FC236}">
                    <a16:creationId xmlns:a16="http://schemas.microsoft.com/office/drawing/2014/main" id="{B263FC09-4642-A189-530D-99D66616070D}"/>
                  </a:ext>
                </a:extLst>
              </p:cNvPr>
              <p:cNvSpPr/>
              <p:nvPr/>
            </p:nvSpPr>
            <p:spPr>
              <a:xfrm>
                <a:off x="7635640" y="3140349"/>
                <a:ext cx="8107368" cy="8107366"/>
              </a:xfrm>
              <a:custGeom>
                <a:avLst/>
                <a:gdLst>
                  <a:gd name="connsiteX0" fmla="*/ 8107369 w 8107368"/>
                  <a:gd name="connsiteY0" fmla="*/ 4053684 h 8107366"/>
                  <a:gd name="connsiteX1" fmla="*/ 4053685 w 8107368"/>
                  <a:gd name="connsiteY1" fmla="*/ 8107367 h 8107366"/>
                  <a:gd name="connsiteX2" fmla="*/ 0 w 8107368"/>
                  <a:gd name="connsiteY2" fmla="*/ 4053684 h 8107366"/>
                  <a:gd name="connsiteX3" fmla="*/ 4053685 w 8107368"/>
                  <a:gd name="connsiteY3" fmla="*/ 0 h 8107366"/>
                  <a:gd name="connsiteX4" fmla="*/ 8107369 w 8107368"/>
                  <a:gd name="connsiteY4" fmla="*/ 4053684 h 810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07368" h="8107366">
                    <a:moveTo>
                      <a:pt x="8107369" y="4053684"/>
                    </a:moveTo>
                    <a:cubicBezTo>
                      <a:pt x="8107369" y="6292471"/>
                      <a:pt x="6292473" y="8107367"/>
                      <a:pt x="4053685" y="8107367"/>
                    </a:cubicBezTo>
                    <a:cubicBezTo>
                      <a:pt x="1814896" y="8107367"/>
                      <a:pt x="0" y="6292472"/>
                      <a:pt x="0" y="4053684"/>
                    </a:cubicBezTo>
                    <a:cubicBezTo>
                      <a:pt x="0" y="1814896"/>
                      <a:pt x="1814896" y="0"/>
                      <a:pt x="4053685" y="0"/>
                    </a:cubicBezTo>
                    <a:cubicBezTo>
                      <a:pt x="6292473" y="0"/>
                      <a:pt x="8107369" y="1814895"/>
                      <a:pt x="8107369" y="4053684"/>
                    </a:cubicBezTo>
                    <a:close/>
                  </a:path>
                </a:pathLst>
              </a:custGeom>
              <a:noFill/>
              <a:ln w="17952" cap="flat">
                <a:solidFill>
                  <a:schemeClr val="bg1">
                    <a:lumMod val="95000"/>
                    <a:alpha val="40000"/>
                  </a:schemeClr>
                </a:solidFill>
                <a:prstDash val="solid"/>
                <a:miter/>
              </a:ln>
            </p:spPr>
            <p:txBody>
              <a:bodyPr rtlCol="0" anchor="ctr"/>
              <a:lstStyle/>
              <a:p>
                <a:endParaRPr lang="en-US" dirty="0"/>
              </a:p>
            </p:txBody>
          </p:sp>
          <p:sp>
            <p:nvSpPr>
              <p:cNvPr id="195" name="Freeform: Shape 194">
                <a:extLst>
                  <a:ext uri="{FF2B5EF4-FFF2-40B4-BE49-F238E27FC236}">
                    <a16:creationId xmlns:a16="http://schemas.microsoft.com/office/drawing/2014/main" id="{B4F87529-3210-FAAB-CFC7-C71C797516D0}"/>
                  </a:ext>
                </a:extLst>
              </p:cNvPr>
              <p:cNvSpPr/>
              <p:nvPr/>
            </p:nvSpPr>
            <p:spPr>
              <a:xfrm>
                <a:off x="7498817" y="3003526"/>
                <a:ext cx="8381014" cy="8381012"/>
              </a:xfrm>
              <a:custGeom>
                <a:avLst/>
                <a:gdLst>
                  <a:gd name="connsiteX0" fmla="*/ 8381014 w 8381014"/>
                  <a:gd name="connsiteY0" fmla="*/ 4190506 h 8381012"/>
                  <a:gd name="connsiteX1" fmla="*/ 4190507 w 8381014"/>
                  <a:gd name="connsiteY1" fmla="*/ 8381012 h 8381012"/>
                  <a:gd name="connsiteX2" fmla="*/ 0 w 8381014"/>
                  <a:gd name="connsiteY2" fmla="*/ 4190506 h 8381012"/>
                  <a:gd name="connsiteX3" fmla="*/ 4190507 w 8381014"/>
                  <a:gd name="connsiteY3" fmla="*/ 0 h 8381012"/>
                  <a:gd name="connsiteX4" fmla="*/ 8381014 w 8381014"/>
                  <a:gd name="connsiteY4" fmla="*/ 4190506 h 8381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1014" h="8381012">
                    <a:moveTo>
                      <a:pt x="8381014" y="4190506"/>
                    </a:moveTo>
                    <a:cubicBezTo>
                      <a:pt x="8381014" y="6504859"/>
                      <a:pt x="6504860" y="8381012"/>
                      <a:pt x="4190507" y="8381012"/>
                    </a:cubicBezTo>
                    <a:cubicBezTo>
                      <a:pt x="1876154" y="8381012"/>
                      <a:pt x="0" y="6504859"/>
                      <a:pt x="0" y="4190506"/>
                    </a:cubicBezTo>
                    <a:cubicBezTo>
                      <a:pt x="0" y="1876154"/>
                      <a:pt x="1876154" y="0"/>
                      <a:pt x="4190507" y="0"/>
                    </a:cubicBezTo>
                    <a:cubicBezTo>
                      <a:pt x="6504860" y="0"/>
                      <a:pt x="8381014" y="1876154"/>
                      <a:pt x="8381014" y="4190506"/>
                    </a:cubicBezTo>
                    <a:close/>
                  </a:path>
                </a:pathLst>
              </a:custGeom>
              <a:noFill/>
              <a:ln w="17952" cap="flat">
                <a:solidFill>
                  <a:schemeClr val="bg1">
                    <a:lumMod val="95000"/>
                    <a:alpha val="40000"/>
                  </a:schemeClr>
                </a:solidFill>
                <a:prstDash val="solid"/>
                <a:miter/>
              </a:ln>
            </p:spPr>
            <p:txBody>
              <a:bodyPr rtlCol="0" anchor="ctr"/>
              <a:lstStyle/>
              <a:p>
                <a:endParaRPr lang="en-US" dirty="0"/>
              </a:p>
            </p:txBody>
          </p:sp>
          <p:sp>
            <p:nvSpPr>
              <p:cNvPr id="196" name="Freeform: Shape 195">
                <a:extLst>
                  <a:ext uri="{FF2B5EF4-FFF2-40B4-BE49-F238E27FC236}">
                    <a16:creationId xmlns:a16="http://schemas.microsoft.com/office/drawing/2014/main" id="{28D75589-4394-6339-6002-FA70C92F2183}"/>
                  </a:ext>
                </a:extLst>
              </p:cNvPr>
              <p:cNvSpPr/>
              <p:nvPr/>
            </p:nvSpPr>
            <p:spPr>
              <a:xfrm>
                <a:off x="7361994" y="2866704"/>
                <a:ext cx="8654659" cy="8654657"/>
              </a:xfrm>
              <a:custGeom>
                <a:avLst/>
                <a:gdLst>
                  <a:gd name="connsiteX0" fmla="*/ 8654659 w 8654659"/>
                  <a:gd name="connsiteY0" fmla="*/ 4327329 h 8654657"/>
                  <a:gd name="connsiteX1" fmla="*/ 4327330 w 8654659"/>
                  <a:gd name="connsiteY1" fmla="*/ 8654657 h 8654657"/>
                  <a:gd name="connsiteX2" fmla="*/ 0 w 8654659"/>
                  <a:gd name="connsiteY2" fmla="*/ 4327329 h 8654657"/>
                  <a:gd name="connsiteX3" fmla="*/ 4327330 w 8654659"/>
                  <a:gd name="connsiteY3" fmla="*/ 0 h 8654657"/>
                  <a:gd name="connsiteX4" fmla="*/ 8654659 w 8654659"/>
                  <a:gd name="connsiteY4" fmla="*/ 4327329 h 8654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4659" h="8654657">
                    <a:moveTo>
                      <a:pt x="8654659" y="4327329"/>
                    </a:moveTo>
                    <a:cubicBezTo>
                      <a:pt x="8654659" y="6717247"/>
                      <a:pt x="6717247" y="8654657"/>
                      <a:pt x="4327330" y="8654657"/>
                    </a:cubicBezTo>
                    <a:cubicBezTo>
                      <a:pt x="1937412" y="8654657"/>
                      <a:pt x="0" y="6717247"/>
                      <a:pt x="0" y="4327329"/>
                    </a:cubicBezTo>
                    <a:cubicBezTo>
                      <a:pt x="0" y="1937411"/>
                      <a:pt x="1937412" y="0"/>
                      <a:pt x="4327330" y="0"/>
                    </a:cubicBezTo>
                    <a:cubicBezTo>
                      <a:pt x="6717247" y="0"/>
                      <a:pt x="8654659" y="1937411"/>
                      <a:pt x="8654659" y="4327329"/>
                    </a:cubicBezTo>
                    <a:close/>
                  </a:path>
                </a:pathLst>
              </a:custGeom>
              <a:noFill/>
              <a:ln w="17952" cap="flat">
                <a:solidFill>
                  <a:schemeClr val="bg1">
                    <a:lumMod val="95000"/>
                    <a:alpha val="40000"/>
                  </a:schemeClr>
                </a:solidFill>
                <a:prstDash val="solid"/>
                <a:miter/>
              </a:ln>
            </p:spPr>
            <p:txBody>
              <a:bodyPr rtlCol="0" anchor="ctr"/>
              <a:lstStyle/>
              <a:p>
                <a:endParaRPr lang="en-US" dirty="0"/>
              </a:p>
            </p:txBody>
          </p:sp>
        </p:grpSp>
        <p:grpSp>
          <p:nvGrpSpPr>
            <p:cNvPr id="146" name="Graphic 6">
              <a:extLst>
                <a:ext uri="{FF2B5EF4-FFF2-40B4-BE49-F238E27FC236}">
                  <a16:creationId xmlns:a16="http://schemas.microsoft.com/office/drawing/2014/main" id="{C6D0926C-5B32-BF3A-04AB-8E6ABA94AD6F}"/>
                </a:ext>
              </a:extLst>
            </p:cNvPr>
            <p:cNvGrpSpPr/>
            <p:nvPr/>
          </p:nvGrpSpPr>
          <p:grpSpPr>
            <a:xfrm>
              <a:off x="-8798157" y="4428851"/>
              <a:ext cx="8654659" cy="8654657"/>
              <a:chOff x="-8798157" y="4428851"/>
              <a:chExt cx="8654659" cy="8654657"/>
            </a:xfrm>
            <a:noFill/>
          </p:grpSpPr>
          <p:sp>
            <p:nvSpPr>
              <p:cNvPr id="147" name="Freeform: Shape 146">
                <a:extLst>
                  <a:ext uri="{FF2B5EF4-FFF2-40B4-BE49-F238E27FC236}">
                    <a16:creationId xmlns:a16="http://schemas.microsoft.com/office/drawing/2014/main" id="{17D5675A-6932-25CF-89B3-3FB951917378}"/>
                  </a:ext>
                </a:extLst>
              </p:cNvPr>
              <p:cNvSpPr/>
              <p:nvPr/>
            </p:nvSpPr>
            <p:spPr>
              <a:xfrm>
                <a:off x="-5513696" y="7713312"/>
                <a:ext cx="2085736" cy="2085736"/>
              </a:xfrm>
              <a:custGeom>
                <a:avLst/>
                <a:gdLst>
                  <a:gd name="connsiteX0" fmla="*/ 2085737 w 2085736"/>
                  <a:gd name="connsiteY0" fmla="*/ 1042868 h 2085736"/>
                  <a:gd name="connsiteX1" fmla="*/ 1042869 w 2085736"/>
                  <a:gd name="connsiteY1" fmla="*/ 2085737 h 2085736"/>
                  <a:gd name="connsiteX2" fmla="*/ 0 w 2085736"/>
                  <a:gd name="connsiteY2" fmla="*/ 1042868 h 2085736"/>
                  <a:gd name="connsiteX3" fmla="*/ 1042869 w 2085736"/>
                  <a:gd name="connsiteY3" fmla="*/ 0 h 2085736"/>
                  <a:gd name="connsiteX4" fmla="*/ 2085737 w 2085736"/>
                  <a:gd name="connsiteY4" fmla="*/ 1042868 h 2085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5736" h="2085736">
                    <a:moveTo>
                      <a:pt x="2085737" y="1042868"/>
                    </a:moveTo>
                    <a:cubicBezTo>
                      <a:pt x="2085737" y="1618829"/>
                      <a:pt x="1618829" y="2085737"/>
                      <a:pt x="1042869" y="2085737"/>
                    </a:cubicBezTo>
                    <a:cubicBezTo>
                      <a:pt x="466908" y="2085737"/>
                      <a:pt x="0" y="1618829"/>
                      <a:pt x="0" y="1042868"/>
                    </a:cubicBezTo>
                    <a:cubicBezTo>
                      <a:pt x="0" y="466908"/>
                      <a:pt x="466908" y="0"/>
                      <a:pt x="1042869" y="0"/>
                    </a:cubicBezTo>
                    <a:cubicBezTo>
                      <a:pt x="1618829" y="0"/>
                      <a:pt x="2085737" y="466908"/>
                      <a:pt x="2085737" y="1042868"/>
                    </a:cubicBezTo>
                    <a:close/>
                  </a:path>
                </a:pathLst>
              </a:custGeom>
              <a:noFill/>
              <a:ln w="17952" cap="flat">
                <a:solidFill>
                  <a:schemeClr val="bg1">
                    <a:lumMod val="95000"/>
                    <a:alpha val="40000"/>
                  </a:schemeClr>
                </a:solidFill>
                <a:prstDash val="solid"/>
                <a:miter/>
              </a:ln>
            </p:spPr>
            <p:txBody>
              <a:bodyPr rtlCol="0" anchor="ctr"/>
              <a:lstStyle/>
              <a:p>
                <a:endParaRPr lang="en-US" dirty="0"/>
              </a:p>
            </p:txBody>
          </p:sp>
          <p:sp>
            <p:nvSpPr>
              <p:cNvPr id="148" name="Freeform: Shape 147">
                <a:extLst>
                  <a:ext uri="{FF2B5EF4-FFF2-40B4-BE49-F238E27FC236}">
                    <a16:creationId xmlns:a16="http://schemas.microsoft.com/office/drawing/2014/main" id="{07331C8E-0854-4688-4A31-AB9A75BAFDDF}"/>
                  </a:ext>
                </a:extLst>
              </p:cNvPr>
              <p:cNvSpPr/>
              <p:nvPr/>
            </p:nvSpPr>
            <p:spPr>
              <a:xfrm>
                <a:off x="-5650518" y="7576489"/>
                <a:ext cx="2359382" cy="2359381"/>
              </a:xfrm>
              <a:custGeom>
                <a:avLst/>
                <a:gdLst>
                  <a:gd name="connsiteX0" fmla="*/ 2359383 w 2359382"/>
                  <a:gd name="connsiteY0" fmla="*/ 1179691 h 2359381"/>
                  <a:gd name="connsiteX1" fmla="*/ 1179691 w 2359382"/>
                  <a:gd name="connsiteY1" fmla="*/ 2359381 h 2359381"/>
                  <a:gd name="connsiteX2" fmla="*/ 0 w 2359382"/>
                  <a:gd name="connsiteY2" fmla="*/ 1179690 h 2359381"/>
                  <a:gd name="connsiteX3" fmla="*/ 1179691 w 2359382"/>
                  <a:gd name="connsiteY3" fmla="*/ -1 h 2359381"/>
                  <a:gd name="connsiteX4" fmla="*/ 2359383 w 2359382"/>
                  <a:gd name="connsiteY4" fmla="*/ 1179691 h 2359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9382" h="2359381">
                    <a:moveTo>
                      <a:pt x="2359383" y="1179691"/>
                    </a:moveTo>
                    <a:cubicBezTo>
                      <a:pt x="2359383" y="1831216"/>
                      <a:pt x="1831217" y="2359381"/>
                      <a:pt x="1179691" y="2359381"/>
                    </a:cubicBezTo>
                    <a:cubicBezTo>
                      <a:pt x="528166" y="2359381"/>
                      <a:pt x="0" y="1831215"/>
                      <a:pt x="0" y="1179690"/>
                    </a:cubicBezTo>
                    <a:cubicBezTo>
                      <a:pt x="0" y="528165"/>
                      <a:pt x="528165" y="-1"/>
                      <a:pt x="1179691" y="-1"/>
                    </a:cubicBezTo>
                    <a:cubicBezTo>
                      <a:pt x="1831216" y="-1"/>
                      <a:pt x="2359383" y="528165"/>
                      <a:pt x="2359383" y="1179691"/>
                    </a:cubicBezTo>
                    <a:close/>
                  </a:path>
                </a:pathLst>
              </a:custGeom>
              <a:noFill/>
              <a:ln w="17952" cap="flat">
                <a:solidFill>
                  <a:schemeClr val="bg1">
                    <a:lumMod val="95000"/>
                    <a:alpha val="40000"/>
                  </a:schemeClr>
                </a:solidFill>
                <a:prstDash val="solid"/>
                <a:miter/>
              </a:ln>
            </p:spPr>
            <p:txBody>
              <a:bodyPr rtlCol="0" anchor="ctr"/>
              <a:lstStyle/>
              <a:p>
                <a:endParaRPr lang="en-US" dirty="0"/>
              </a:p>
            </p:txBody>
          </p:sp>
          <p:sp>
            <p:nvSpPr>
              <p:cNvPr id="149" name="Freeform: Shape 148">
                <a:extLst>
                  <a:ext uri="{FF2B5EF4-FFF2-40B4-BE49-F238E27FC236}">
                    <a16:creationId xmlns:a16="http://schemas.microsoft.com/office/drawing/2014/main" id="{D92B4FDF-9D8C-23CC-42F1-B051F030CF35}"/>
                  </a:ext>
                </a:extLst>
              </p:cNvPr>
              <p:cNvSpPr/>
              <p:nvPr/>
            </p:nvSpPr>
            <p:spPr>
              <a:xfrm>
                <a:off x="-5787341" y="7439667"/>
                <a:ext cx="2633027" cy="2633026"/>
              </a:xfrm>
              <a:custGeom>
                <a:avLst/>
                <a:gdLst>
                  <a:gd name="connsiteX0" fmla="*/ 2633028 w 2633027"/>
                  <a:gd name="connsiteY0" fmla="*/ 1316513 h 2633026"/>
                  <a:gd name="connsiteX1" fmla="*/ 1316514 w 2633027"/>
                  <a:gd name="connsiteY1" fmla="*/ 2633026 h 2633026"/>
                  <a:gd name="connsiteX2" fmla="*/ 0 w 2633027"/>
                  <a:gd name="connsiteY2" fmla="*/ 1316512 h 2633026"/>
                  <a:gd name="connsiteX3" fmla="*/ 1316514 w 2633027"/>
                  <a:gd name="connsiteY3" fmla="*/ -1 h 2633026"/>
                  <a:gd name="connsiteX4" fmla="*/ 2633028 w 2633027"/>
                  <a:gd name="connsiteY4" fmla="*/ 1316513 h 2633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3027" h="2633026">
                    <a:moveTo>
                      <a:pt x="2633028" y="1316513"/>
                    </a:moveTo>
                    <a:cubicBezTo>
                      <a:pt x="2633028" y="2043604"/>
                      <a:pt x="2043604" y="2633026"/>
                      <a:pt x="1316514" y="2633026"/>
                    </a:cubicBezTo>
                    <a:cubicBezTo>
                      <a:pt x="589423" y="2633026"/>
                      <a:pt x="0" y="2043603"/>
                      <a:pt x="0" y="1316512"/>
                    </a:cubicBezTo>
                    <a:cubicBezTo>
                      <a:pt x="0" y="589422"/>
                      <a:pt x="589423" y="-1"/>
                      <a:pt x="1316514" y="-1"/>
                    </a:cubicBezTo>
                    <a:cubicBezTo>
                      <a:pt x="2043604" y="-1"/>
                      <a:pt x="2633028" y="589422"/>
                      <a:pt x="2633028" y="1316513"/>
                    </a:cubicBezTo>
                    <a:close/>
                  </a:path>
                </a:pathLst>
              </a:custGeom>
              <a:noFill/>
              <a:ln w="17952" cap="flat">
                <a:solidFill>
                  <a:schemeClr val="bg1">
                    <a:lumMod val="95000"/>
                    <a:alpha val="40000"/>
                  </a:schemeClr>
                </a:solidFill>
                <a:prstDash val="solid"/>
                <a:miter/>
              </a:ln>
            </p:spPr>
            <p:txBody>
              <a:bodyPr rtlCol="0" anchor="ctr"/>
              <a:lstStyle/>
              <a:p>
                <a:endParaRPr lang="en-US" dirty="0"/>
              </a:p>
            </p:txBody>
          </p:sp>
          <p:sp>
            <p:nvSpPr>
              <p:cNvPr id="150" name="Freeform: Shape 149">
                <a:extLst>
                  <a:ext uri="{FF2B5EF4-FFF2-40B4-BE49-F238E27FC236}">
                    <a16:creationId xmlns:a16="http://schemas.microsoft.com/office/drawing/2014/main" id="{34570776-836F-092F-8631-828CDB1CBEBA}"/>
                  </a:ext>
                </a:extLst>
              </p:cNvPr>
              <p:cNvSpPr/>
              <p:nvPr/>
            </p:nvSpPr>
            <p:spPr>
              <a:xfrm>
                <a:off x="-5924164" y="7302844"/>
                <a:ext cx="2906672" cy="2906672"/>
              </a:xfrm>
              <a:custGeom>
                <a:avLst/>
                <a:gdLst>
                  <a:gd name="connsiteX0" fmla="*/ 2906673 w 2906672"/>
                  <a:gd name="connsiteY0" fmla="*/ 1453336 h 2906672"/>
                  <a:gd name="connsiteX1" fmla="*/ 1453336 w 2906672"/>
                  <a:gd name="connsiteY1" fmla="*/ 2906671 h 2906672"/>
                  <a:gd name="connsiteX2" fmla="*/ 0 w 2906672"/>
                  <a:gd name="connsiteY2" fmla="*/ 1453335 h 2906672"/>
                  <a:gd name="connsiteX3" fmla="*/ 1453336 w 2906672"/>
                  <a:gd name="connsiteY3" fmla="*/ -1 h 2906672"/>
                  <a:gd name="connsiteX4" fmla="*/ 2906673 w 2906672"/>
                  <a:gd name="connsiteY4" fmla="*/ 1453336 h 290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6672" h="2906672">
                    <a:moveTo>
                      <a:pt x="2906673" y="1453336"/>
                    </a:moveTo>
                    <a:cubicBezTo>
                      <a:pt x="2906673" y="2255991"/>
                      <a:pt x="2255992" y="2906671"/>
                      <a:pt x="1453336" y="2906671"/>
                    </a:cubicBezTo>
                    <a:cubicBezTo>
                      <a:pt x="650681" y="2906671"/>
                      <a:pt x="0" y="2255990"/>
                      <a:pt x="0" y="1453335"/>
                    </a:cubicBezTo>
                    <a:cubicBezTo>
                      <a:pt x="0" y="650680"/>
                      <a:pt x="650681" y="-1"/>
                      <a:pt x="1453336" y="-1"/>
                    </a:cubicBezTo>
                    <a:cubicBezTo>
                      <a:pt x="2255992" y="-1"/>
                      <a:pt x="2906673" y="650680"/>
                      <a:pt x="2906673" y="1453336"/>
                    </a:cubicBezTo>
                    <a:close/>
                  </a:path>
                </a:pathLst>
              </a:custGeom>
              <a:noFill/>
              <a:ln w="17952" cap="flat">
                <a:solidFill>
                  <a:schemeClr val="bg1">
                    <a:lumMod val="95000"/>
                    <a:alpha val="40000"/>
                  </a:schemeClr>
                </a:solidFill>
                <a:prstDash val="solid"/>
                <a:miter/>
              </a:ln>
            </p:spPr>
            <p:txBody>
              <a:bodyPr rtlCol="0" anchor="ctr"/>
              <a:lstStyle/>
              <a:p>
                <a:endParaRPr lang="en-US" dirty="0"/>
              </a:p>
            </p:txBody>
          </p:sp>
          <p:sp>
            <p:nvSpPr>
              <p:cNvPr id="151" name="Freeform: Shape 150">
                <a:extLst>
                  <a:ext uri="{FF2B5EF4-FFF2-40B4-BE49-F238E27FC236}">
                    <a16:creationId xmlns:a16="http://schemas.microsoft.com/office/drawing/2014/main" id="{236FD034-1193-9A0B-3CBC-CB71FF8D0681}"/>
                  </a:ext>
                </a:extLst>
              </p:cNvPr>
              <p:cNvSpPr/>
              <p:nvPr/>
            </p:nvSpPr>
            <p:spPr>
              <a:xfrm>
                <a:off x="-6060986" y="7166021"/>
                <a:ext cx="3180317" cy="3180317"/>
              </a:xfrm>
              <a:custGeom>
                <a:avLst/>
                <a:gdLst>
                  <a:gd name="connsiteX0" fmla="*/ 3180318 w 3180317"/>
                  <a:gd name="connsiteY0" fmla="*/ 1590159 h 3180317"/>
                  <a:gd name="connsiteX1" fmla="*/ 1590159 w 3180317"/>
                  <a:gd name="connsiteY1" fmla="*/ 3180318 h 3180317"/>
                  <a:gd name="connsiteX2" fmla="*/ 0 w 3180317"/>
                  <a:gd name="connsiteY2" fmla="*/ 1590160 h 3180317"/>
                  <a:gd name="connsiteX3" fmla="*/ 1590159 w 3180317"/>
                  <a:gd name="connsiteY3" fmla="*/ 1 h 3180317"/>
                  <a:gd name="connsiteX4" fmla="*/ 3180318 w 3180317"/>
                  <a:gd name="connsiteY4" fmla="*/ 1590159 h 3180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0317" h="3180317">
                    <a:moveTo>
                      <a:pt x="3180318" y="1590159"/>
                    </a:moveTo>
                    <a:cubicBezTo>
                      <a:pt x="3180318" y="2468379"/>
                      <a:pt x="2468380" y="3180318"/>
                      <a:pt x="1590159" y="3180318"/>
                    </a:cubicBezTo>
                    <a:cubicBezTo>
                      <a:pt x="711938" y="3180318"/>
                      <a:pt x="0" y="2468380"/>
                      <a:pt x="0" y="1590160"/>
                    </a:cubicBezTo>
                    <a:cubicBezTo>
                      <a:pt x="0" y="711939"/>
                      <a:pt x="711938" y="1"/>
                      <a:pt x="1590159" y="1"/>
                    </a:cubicBezTo>
                    <a:cubicBezTo>
                      <a:pt x="2468380" y="1"/>
                      <a:pt x="3180318" y="711939"/>
                      <a:pt x="3180318" y="1590159"/>
                    </a:cubicBezTo>
                    <a:close/>
                  </a:path>
                </a:pathLst>
              </a:custGeom>
              <a:noFill/>
              <a:ln w="17952" cap="flat">
                <a:solidFill>
                  <a:schemeClr val="bg1">
                    <a:lumMod val="95000"/>
                    <a:alpha val="40000"/>
                  </a:schemeClr>
                </a:solidFill>
                <a:prstDash val="solid"/>
                <a:miter/>
              </a:ln>
            </p:spPr>
            <p:txBody>
              <a:bodyPr rtlCol="0" anchor="ctr"/>
              <a:lstStyle/>
              <a:p>
                <a:endParaRPr lang="en-US" dirty="0"/>
              </a:p>
            </p:txBody>
          </p:sp>
          <p:sp>
            <p:nvSpPr>
              <p:cNvPr id="152" name="Freeform: Shape 151">
                <a:extLst>
                  <a:ext uri="{FF2B5EF4-FFF2-40B4-BE49-F238E27FC236}">
                    <a16:creationId xmlns:a16="http://schemas.microsoft.com/office/drawing/2014/main" id="{CDF3E6CE-ABE9-200F-B06E-036CC8E945E8}"/>
                  </a:ext>
                </a:extLst>
              </p:cNvPr>
              <p:cNvSpPr/>
              <p:nvPr/>
            </p:nvSpPr>
            <p:spPr>
              <a:xfrm>
                <a:off x="-6197809" y="7029199"/>
                <a:ext cx="3453963" cy="3453962"/>
              </a:xfrm>
              <a:custGeom>
                <a:avLst/>
                <a:gdLst>
                  <a:gd name="connsiteX0" fmla="*/ 3453963 w 3453963"/>
                  <a:gd name="connsiteY0" fmla="*/ 1726981 h 3453962"/>
                  <a:gd name="connsiteX1" fmla="*/ 1726982 w 3453963"/>
                  <a:gd name="connsiteY1" fmla="*/ 3453963 h 3453962"/>
                  <a:gd name="connsiteX2" fmla="*/ 0 w 3453963"/>
                  <a:gd name="connsiteY2" fmla="*/ 1726982 h 3453962"/>
                  <a:gd name="connsiteX3" fmla="*/ 1726982 w 3453963"/>
                  <a:gd name="connsiteY3" fmla="*/ 1 h 3453962"/>
                  <a:gd name="connsiteX4" fmla="*/ 3453963 w 3453963"/>
                  <a:gd name="connsiteY4" fmla="*/ 1726981 h 3453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3963" h="3453962">
                    <a:moveTo>
                      <a:pt x="3453963" y="1726981"/>
                    </a:moveTo>
                    <a:cubicBezTo>
                      <a:pt x="3453963" y="2680767"/>
                      <a:pt x="2680767" y="3453963"/>
                      <a:pt x="1726982" y="3453963"/>
                    </a:cubicBezTo>
                    <a:cubicBezTo>
                      <a:pt x="773196" y="3453963"/>
                      <a:pt x="0" y="2680767"/>
                      <a:pt x="0" y="1726982"/>
                    </a:cubicBezTo>
                    <a:cubicBezTo>
                      <a:pt x="0" y="773196"/>
                      <a:pt x="773196" y="1"/>
                      <a:pt x="1726982" y="1"/>
                    </a:cubicBezTo>
                    <a:cubicBezTo>
                      <a:pt x="2680767" y="1"/>
                      <a:pt x="3453963" y="773198"/>
                      <a:pt x="3453963" y="1726981"/>
                    </a:cubicBezTo>
                    <a:close/>
                  </a:path>
                </a:pathLst>
              </a:custGeom>
              <a:noFill/>
              <a:ln w="17952" cap="flat">
                <a:solidFill>
                  <a:schemeClr val="bg1">
                    <a:lumMod val="95000"/>
                    <a:alpha val="40000"/>
                  </a:schemeClr>
                </a:solidFill>
                <a:prstDash val="solid"/>
                <a:miter/>
              </a:ln>
            </p:spPr>
            <p:txBody>
              <a:bodyPr rtlCol="0" anchor="ctr"/>
              <a:lstStyle/>
              <a:p>
                <a:endParaRPr lang="en-US" dirty="0"/>
              </a:p>
            </p:txBody>
          </p:sp>
          <p:sp>
            <p:nvSpPr>
              <p:cNvPr id="153" name="Freeform: Shape 152">
                <a:extLst>
                  <a:ext uri="{FF2B5EF4-FFF2-40B4-BE49-F238E27FC236}">
                    <a16:creationId xmlns:a16="http://schemas.microsoft.com/office/drawing/2014/main" id="{164D8964-B9CB-86FA-C14A-F01BBE5CFE77}"/>
                  </a:ext>
                </a:extLst>
              </p:cNvPr>
              <p:cNvSpPr/>
              <p:nvPr/>
            </p:nvSpPr>
            <p:spPr>
              <a:xfrm>
                <a:off x="-6334811" y="6892197"/>
                <a:ext cx="3727967" cy="3727966"/>
              </a:xfrm>
              <a:custGeom>
                <a:avLst/>
                <a:gdLst>
                  <a:gd name="connsiteX0" fmla="*/ 3727968 w 3727967"/>
                  <a:gd name="connsiteY0" fmla="*/ 1863983 h 3727966"/>
                  <a:gd name="connsiteX1" fmla="*/ 1863984 w 3727967"/>
                  <a:gd name="connsiteY1" fmla="*/ 3727968 h 3727966"/>
                  <a:gd name="connsiteX2" fmla="*/ 0 w 3727967"/>
                  <a:gd name="connsiteY2" fmla="*/ 1863984 h 3727966"/>
                  <a:gd name="connsiteX3" fmla="*/ 1863984 w 3727967"/>
                  <a:gd name="connsiteY3" fmla="*/ 1 h 3727966"/>
                  <a:gd name="connsiteX4" fmla="*/ 3727968 w 3727967"/>
                  <a:gd name="connsiteY4" fmla="*/ 1863983 h 37279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7967" h="3727966">
                    <a:moveTo>
                      <a:pt x="3727968" y="1863983"/>
                    </a:moveTo>
                    <a:cubicBezTo>
                      <a:pt x="3727968" y="2893433"/>
                      <a:pt x="2893434" y="3727968"/>
                      <a:pt x="1863984" y="3727968"/>
                    </a:cubicBezTo>
                    <a:cubicBezTo>
                      <a:pt x="834534" y="3727968"/>
                      <a:pt x="0" y="2893435"/>
                      <a:pt x="0" y="1863984"/>
                    </a:cubicBezTo>
                    <a:cubicBezTo>
                      <a:pt x="0" y="834534"/>
                      <a:pt x="834534" y="1"/>
                      <a:pt x="1863984" y="1"/>
                    </a:cubicBezTo>
                    <a:cubicBezTo>
                      <a:pt x="2893434" y="1"/>
                      <a:pt x="3727968" y="834534"/>
                      <a:pt x="3727968" y="1863983"/>
                    </a:cubicBezTo>
                    <a:close/>
                  </a:path>
                </a:pathLst>
              </a:custGeom>
              <a:noFill/>
              <a:ln w="17952" cap="flat">
                <a:solidFill>
                  <a:schemeClr val="bg1">
                    <a:lumMod val="95000"/>
                    <a:alpha val="40000"/>
                  </a:schemeClr>
                </a:solidFill>
                <a:prstDash val="solid"/>
                <a:miter/>
              </a:ln>
            </p:spPr>
            <p:txBody>
              <a:bodyPr rtlCol="0" anchor="ctr"/>
              <a:lstStyle/>
              <a:p>
                <a:endParaRPr lang="en-US" dirty="0"/>
              </a:p>
            </p:txBody>
          </p:sp>
          <p:sp>
            <p:nvSpPr>
              <p:cNvPr id="154" name="Freeform: Shape 153">
                <a:extLst>
                  <a:ext uri="{FF2B5EF4-FFF2-40B4-BE49-F238E27FC236}">
                    <a16:creationId xmlns:a16="http://schemas.microsoft.com/office/drawing/2014/main" id="{614C9AF2-E3CE-3541-5542-9414D0D01C26}"/>
                  </a:ext>
                </a:extLst>
              </p:cNvPr>
              <p:cNvSpPr/>
              <p:nvPr/>
            </p:nvSpPr>
            <p:spPr>
              <a:xfrm>
                <a:off x="-6471634" y="6755374"/>
                <a:ext cx="4001612" cy="4001611"/>
              </a:xfrm>
              <a:custGeom>
                <a:avLst/>
                <a:gdLst>
                  <a:gd name="connsiteX0" fmla="*/ 4001613 w 4001612"/>
                  <a:gd name="connsiteY0" fmla="*/ 2000806 h 4001611"/>
                  <a:gd name="connsiteX1" fmla="*/ 2000806 w 4001612"/>
                  <a:gd name="connsiteY1" fmla="*/ 4001613 h 4001611"/>
                  <a:gd name="connsiteX2" fmla="*/ 0 w 4001612"/>
                  <a:gd name="connsiteY2" fmla="*/ 2000807 h 4001611"/>
                  <a:gd name="connsiteX3" fmla="*/ 2000806 w 4001612"/>
                  <a:gd name="connsiteY3" fmla="*/ 1 h 4001611"/>
                  <a:gd name="connsiteX4" fmla="*/ 4001613 w 4001612"/>
                  <a:gd name="connsiteY4" fmla="*/ 2000806 h 4001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1612" h="4001611">
                    <a:moveTo>
                      <a:pt x="4001613" y="2000806"/>
                    </a:moveTo>
                    <a:cubicBezTo>
                      <a:pt x="4001613" y="3105820"/>
                      <a:pt x="3105821" y="4001613"/>
                      <a:pt x="2000806" y="4001613"/>
                    </a:cubicBezTo>
                    <a:cubicBezTo>
                      <a:pt x="895792" y="4001613"/>
                      <a:pt x="0" y="3105822"/>
                      <a:pt x="0" y="2000807"/>
                    </a:cubicBezTo>
                    <a:cubicBezTo>
                      <a:pt x="0" y="895793"/>
                      <a:pt x="895792" y="1"/>
                      <a:pt x="2000806" y="1"/>
                    </a:cubicBezTo>
                    <a:cubicBezTo>
                      <a:pt x="3105821" y="1"/>
                      <a:pt x="4001613" y="895793"/>
                      <a:pt x="4001613" y="2000806"/>
                    </a:cubicBezTo>
                    <a:close/>
                  </a:path>
                </a:pathLst>
              </a:custGeom>
              <a:noFill/>
              <a:ln w="17952" cap="flat">
                <a:solidFill>
                  <a:schemeClr val="bg1">
                    <a:lumMod val="95000"/>
                    <a:alpha val="40000"/>
                  </a:schemeClr>
                </a:solidFill>
                <a:prstDash val="solid"/>
                <a:miter/>
              </a:ln>
            </p:spPr>
            <p:txBody>
              <a:bodyPr rtlCol="0" anchor="ctr"/>
              <a:lstStyle/>
              <a:p>
                <a:endParaRPr lang="en-US" dirty="0"/>
              </a:p>
            </p:txBody>
          </p:sp>
          <p:sp>
            <p:nvSpPr>
              <p:cNvPr id="155" name="Freeform: Shape 154">
                <a:extLst>
                  <a:ext uri="{FF2B5EF4-FFF2-40B4-BE49-F238E27FC236}">
                    <a16:creationId xmlns:a16="http://schemas.microsoft.com/office/drawing/2014/main" id="{5E55994E-E123-6299-3BE4-B6EF8EBF5AC6}"/>
                  </a:ext>
                </a:extLst>
              </p:cNvPr>
              <p:cNvSpPr/>
              <p:nvPr/>
            </p:nvSpPr>
            <p:spPr>
              <a:xfrm>
                <a:off x="-6608456" y="6618551"/>
                <a:ext cx="4275258" cy="4275257"/>
              </a:xfrm>
              <a:custGeom>
                <a:avLst/>
                <a:gdLst>
                  <a:gd name="connsiteX0" fmla="*/ 4275258 w 4275258"/>
                  <a:gd name="connsiteY0" fmla="*/ 2137629 h 4275257"/>
                  <a:gd name="connsiteX1" fmla="*/ 2137629 w 4275258"/>
                  <a:gd name="connsiteY1" fmla="*/ 4275258 h 4275257"/>
                  <a:gd name="connsiteX2" fmla="*/ 0 w 4275258"/>
                  <a:gd name="connsiteY2" fmla="*/ 2137630 h 4275257"/>
                  <a:gd name="connsiteX3" fmla="*/ 2137629 w 4275258"/>
                  <a:gd name="connsiteY3" fmla="*/ 1 h 4275257"/>
                  <a:gd name="connsiteX4" fmla="*/ 4275258 w 4275258"/>
                  <a:gd name="connsiteY4" fmla="*/ 2137629 h 4275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75258" h="4275257">
                    <a:moveTo>
                      <a:pt x="4275258" y="2137629"/>
                    </a:moveTo>
                    <a:cubicBezTo>
                      <a:pt x="4275258" y="3318208"/>
                      <a:pt x="3318209" y="4275258"/>
                      <a:pt x="2137629" y="4275258"/>
                    </a:cubicBezTo>
                    <a:cubicBezTo>
                      <a:pt x="957049" y="4275258"/>
                      <a:pt x="0" y="3318208"/>
                      <a:pt x="0" y="2137630"/>
                    </a:cubicBezTo>
                    <a:cubicBezTo>
                      <a:pt x="0" y="957050"/>
                      <a:pt x="957049" y="1"/>
                      <a:pt x="2137629" y="1"/>
                    </a:cubicBezTo>
                    <a:cubicBezTo>
                      <a:pt x="3318209" y="1"/>
                      <a:pt x="4275258" y="957050"/>
                      <a:pt x="4275258" y="2137629"/>
                    </a:cubicBezTo>
                    <a:close/>
                  </a:path>
                </a:pathLst>
              </a:custGeom>
              <a:noFill/>
              <a:ln w="17952" cap="flat">
                <a:solidFill>
                  <a:schemeClr val="bg1">
                    <a:lumMod val="95000"/>
                    <a:alpha val="40000"/>
                  </a:schemeClr>
                </a:solidFill>
                <a:prstDash val="solid"/>
                <a:miter/>
              </a:ln>
            </p:spPr>
            <p:txBody>
              <a:bodyPr rtlCol="0" anchor="ctr"/>
              <a:lstStyle/>
              <a:p>
                <a:endParaRPr lang="en-US" dirty="0"/>
              </a:p>
            </p:txBody>
          </p:sp>
          <p:sp>
            <p:nvSpPr>
              <p:cNvPr id="156" name="Freeform: Shape 155">
                <a:extLst>
                  <a:ext uri="{FF2B5EF4-FFF2-40B4-BE49-F238E27FC236}">
                    <a16:creationId xmlns:a16="http://schemas.microsoft.com/office/drawing/2014/main" id="{092601C1-FBE5-A17A-4DFA-C6EC9CF99B8E}"/>
                  </a:ext>
                </a:extLst>
              </p:cNvPr>
              <p:cNvSpPr/>
              <p:nvPr/>
            </p:nvSpPr>
            <p:spPr>
              <a:xfrm>
                <a:off x="-6745279" y="6481729"/>
                <a:ext cx="4548903" cy="4548902"/>
              </a:xfrm>
              <a:custGeom>
                <a:avLst/>
                <a:gdLst>
                  <a:gd name="connsiteX0" fmla="*/ 4548904 w 4548903"/>
                  <a:gd name="connsiteY0" fmla="*/ 2274451 h 4548902"/>
                  <a:gd name="connsiteX1" fmla="*/ 2274452 w 4548903"/>
                  <a:gd name="connsiteY1" fmla="*/ 4548903 h 4548902"/>
                  <a:gd name="connsiteX2" fmla="*/ 0 w 4548903"/>
                  <a:gd name="connsiteY2" fmla="*/ 2274452 h 4548902"/>
                  <a:gd name="connsiteX3" fmla="*/ 2274452 w 4548903"/>
                  <a:gd name="connsiteY3" fmla="*/ 1 h 4548902"/>
                  <a:gd name="connsiteX4" fmla="*/ 4548904 w 4548903"/>
                  <a:gd name="connsiteY4" fmla="*/ 2274451 h 4548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8903" h="4548902">
                    <a:moveTo>
                      <a:pt x="4548904" y="2274451"/>
                    </a:moveTo>
                    <a:cubicBezTo>
                      <a:pt x="4548904" y="3530595"/>
                      <a:pt x="3530597" y="4548903"/>
                      <a:pt x="2274452" y="4548903"/>
                    </a:cubicBezTo>
                    <a:cubicBezTo>
                      <a:pt x="1018307" y="4548903"/>
                      <a:pt x="0" y="3530598"/>
                      <a:pt x="0" y="2274452"/>
                    </a:cubicBezTo>
                    <a:cubicBezTo>
                      <a:pt x="0" y="1018308"/>
                      <a:pt x="1018307" y="1"/>
                      <a:pt x="2274452" y="1"/>
                    </a:cubicBezTo>
                    <a:cubicBezTo>
                      <a:pt x="3530597" y="1"/>
                      <a:pt x="4548904" y="1018308"/>
                      <a:pt x="4548904" y="2274451"/>
                    </a:cubicBezTo>
                    <a:close/>
                  </a:path>
                </a:pathLst>
              </a:custGeom>
              <a:noFill/>
              <a:ln w="17952" cap="flat">
                <a:solidFill>
                  <a:schemeClr val="bg1">
                    <a:lumMod val="95000"/>
                    <a:alpha val="40000"/>
                  </a:schemeClr>
                </a:solidFill>
                <a:prstDash val="solid"/>
                <a:miter/>
              </a:ln>
            </p:spPr>
            <p:txBody>
              <a:bodyPr rtlCol="0" anchor="ctr"/>
              <a:lstStyle/>
              <a:p>
                <a:endParaRPr lang="en-US" dirty="0"/>
              </a:p>
            </p:txBody>
          </p:sp>
          <p:sp>
            <p:nvSpPr>
              <p:cNvPr id="157" name="Freeform: Shape 156">
                <a:extLst>
                  <a:ext uri="{FF2B5EF4-FFF2-40B4-BE49-F238E27FC236}">
                    <a16:creationId xmlns:a16="http://schemas.microsoft.com/office/drawing/2014/main" id="{D3F45526-FECA-0B1A-03DD-FA8EB4FA9ED1}"/>
                  </a:ext>
                </a:extLst>
              </p:cNvPr>
              <p:cNvSpPr/>
              <p:nvPr/>
            </p:nvSpPr>
            <p:spPr>
              <a:xfrm>
                <a:off x="-6882102" y="6344906"/>
                <a:ext cx="4822548" cy="4822547"/>
              </a:xfrm>
              <a:custGeom>
                <a:avLst/>
                <a:gdLst>
                  <a:gd name="connsiteX0" fmla="*/ 4822549 w 4822548"/>
                  <a:gd name="connsiteY0" fmla="*/ 2411274 h 4822547"/>
                  <a:gd name="connsiteX1" fmla="*/ 2411274 w 4822548"/>
                  <a:gd name="connsiteY1" fmla="*/ 4822548 h 4822547"/>
                  <a:gd name="connsiteX2" fmla="*/ 0 w 4822548"/>
                  <a:gd name="connsiteY2" fmla="*/ 2411275 h 4822547"/>
                  <a:gd name="connsiteX3" fmla="*/ 2411274 w 4822548"/>
                  <a:gd name="connsiteY3" fmla="*/ 1 h 4822547"/>
                  <a:gd name="connsiteX4" fmla="*/ 4822549 w 4822548"/>
                  <a:gd name="connsiteY4" fmla="*/ 2411274 h 4822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2548" h="4822547">
                    <a:moveTo>
                      <a:pt x="4822549" y="2411274"/>
                    </a:moveTo>
                    <a:cubicBezTo>
                      <a:pt x="4822549" y="3742982"/>
                      <a:pt x="3742984" y="4822548"/>
                      <a:pt x="2411274" y="4822548"/>
                    </a:cubicBezTo>
                    <a:cubicBezTo>
                      <a:pt x="1079564" y="4822548"/>
                      <a:pt x="0" y="3742985"/>
                      <a:pt x="0" y="2411275"/>
                    </a:cubicBezTo>
                    <a:cubicBezTo>
                      <a:pt x="0" y="1079565"/>
                      <a:pt x="1079564" y="1"/>
                      <a:pt x="2411274" y="1"/>
                    </a:cubicBezTo>
                    <a:cubicBezTo>
                      <a:pt x="3742984" y="1"/>
                      <a:pt x="4822549" y="1079565"/>
                      <a:pt x="4822549" y="2411274"/>
                    </a:cubicBezTo>
                    <a:close/>
                  </a:path>
                </a:pathLst>
              </a:custGeom>
              <a:noFill/>
              <a:ln w="17952" cap="flat">
                <a:solidFill>
                  <a:schemeClr val="bg1">
                    <a:lumMod val="95000"/>
                    <a:alpha val="40000"/>
                  </a:schemeClr>
                </a:solidFill>
                <a:prstDash val="solid"/>
                <a:miter/>
              </a:ln>
            </p:spPr>
            <p:txBody>
              <a:bodyPr rtlCol="0" anchor="ctr"/>
              <a:lstStyle/>
              <a:p>
                <a:endParaRPr lang="en-US" dirty="0"/>
              </a:p>
            </p:txBody>
          </p:sp>
          <p:sp>
            <p:nvSpPr>
              <p:cNvPr id="158" name="Freeform: Shape 157">
                <a:extLst>
                  <a:ext uri="{FF2B5EF4-FFF2-40B4-BE49-F238E27FC236}">
                    <a16:creationId xmlns:a16="http://schemas.microsoft.com/office/drawing/2014/main" id="{DA3B746E-C0E2-6D74-052E-0C7F5F8C462C}"/>
                  </a:ext>
                </a:extLst>
              </p:cNvPr>
              <p:cNvSpPr/>
              <p:nvPr/>
            </p:nvSpPr>
            <p:spPr>
              <a:xfrm>
                <a:off x="-7019104" y="6207904"/>
                <a:ext cx="5096552" cy="5096551"/>
              </a:xfrm>
              <a:custGeom>
                <a:avLst/>
                <a:gdLst>
                  <a:gd name="connsiteX0" fmla="*/ 5096553 w 5096552"/>
                  <a:gd name="connsiteY0" fmla="*/ 2548276 h 5096551"/>
                  <a:gd name="connsiteX1" fmla="*/ 2548277 w 5096552"/>
                  <a:gd name="connsiteY1" fmla="*/ 5096553 h 5096551"/>
                  <a:gd name="connsiteX2" fmla="*/ 0 w 5096552"/>
                  <a:gd name="connsiteY2" fmla="*/ 2548277 h 5096551"/>
                  <a:gd name="connsiteX3" fmla="*/ 2548277 w 5096552"/>
                  <a:gd name="connsiteY3" fmla="*/ 1 h 5096551"/>
                  <a:gd name="connsiteX4" fmla="*/ 5096553 w 5096552"/>
                  <a:gd name="connsiteY4" fmla="*/ 2548276 h 5096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6552" h="5096551">
                    <a:moveTo>
                      <a:pt x="5096553" y="2548276"/>
                    </a:moveTo>
                    <a:cubicBezTo>
                      <a:pt x="5096553" y="3955650"/>
                      <a:pt x="3955651" y="5096553"/>
                      <a:pt x="2548277" y="5096553"/>
                    </a:cubicBezTo>
                    <a:cubicBezTo>
                      <a:pt x="1140902" y="5096553"/>
                      <a:pt x="0" y="3955650"/>
                      <a:pt x="0" y="2548277"/>
                    </a:cubicBezTo>
                    <a:cubicBezTo>
                      <a:pt x="0" y="1140903"/>
                      <a:pt x="1140902" y="1"/>
                      <a:pt x="2548277" y="1"/>
                    </a:cubicBezTo>
                    <a:cubicBezTo>
                      <a:pt x="3955651" y="1"/>
                      <a:pt x="5096553" y="1140903"/>
                      <a:pt x="5096553" y="2548276"/>
                    </a:cubicBezTo>
                    <a:close/>
                  </a:path>
                </a:pathLst>
              </a:custGeom>
              <a:noFill/>
              <a:ln w="17952" cap="flat">
                <a:solidFill>
                  <a:schemeClr val="bg1">
                    <a:lumMod val="95000"/>
                    <a:alpha val="40000"/>
                  </a:schemeClr>
                </a:solidFill>
                <a:prstDash val="solid"/>
                <a:miter/>
              </a:ln>
            </p:spPr>
            <p:txBody>
              <a:bodyPr rtlCol="0" anchor="ctr"/>
              <a:lstStyle/>
              <a:p>
                <a:endParaRPr lang="en-US" dirty="0"/>
              </a:p>
            </p:txBody>
          </p:sp>
          <p:sp>
            <p:nvSpPr>
              <p:cNvPr id="159" name="Freeform: Shape 158">
                <a:extLst>
                  <a:ext uri="{FF2B5EF4-FFF2-40B4-BE49-F238E27FC236}">
                    <a16:creationId xmlns:a16="http://schemas.microsoft.com/office/drawing/2014/main" id="{C4E801F4-428A-8947-784B-E9D0B6D6C5EA}"/>
                  </a:ext>
                </a:extLst>
              </p:cNvPr>
              <p:cNvSpPr/>
              <p:nvPr/>
            </p:nvSpPr>
            <p:spPr>
              <a:xfrm>
                <a:off x="-7155926" y="6071082"/>
                <a:ext cx="5370198" cy="5370196"/>
              </a:xfrm>
              <a:custGeom>
                <a:avLst/>
                <a:gdLst>
                  <a:gd name="connsiteX0" fmla="*/ 5370199 w 5370198"/>
                  <a:gd name="connsiteY0" fmla="*/ 2685099 h 5370196"/>
                  <a:gd name="connsiteX1" fmla="*/ 2685099 w 5370198"/>
                  <a:gd name="connsiteY1" fmla="*/ 5370198 h 5370196"/>
                  <a:gd name="connsiteX2" fmla="*/ 0 w 5370198"/>
                  <a:gd name="connsiteY2" fmla="*/ 2685100 h 5370196"/>
                  <a:gd name="connsiteX3" fmla="*/ 2685099 w 5370198"/>
                  <a:gd name="connsiteY3" fmla="*/ 1 h 5370196"/>
                  <a:gd name="connsiteX4" fmla="*/ 5370199 w 5370198"/>
                  <a:gd name="connsiteY4" fmla="*/ 2685099 h 5370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0198" h="5370196">
                    <a:moveTo>
                      <a:pt x="5370199" y="2685099"/>
                    </a:moveTo>
                    <a:cubicBezTo>
                      <a:pt x="5370199" y="4168037"/>
                      <a:pt x="4168039" y="5370198"/>
                      <a:pt x="2685099" y="5370198"/>
                    </a:cubicBezTo>
                    <a:cubicBezTo>
                      <a:pt x="1202160" y="5370198"/>
                      <a:pt x="0" y="4168039"/>
                      <a:pt x="0" y="2685100"/>
                    </a:cubicBezTo>
                    <a:cubicBezTo>
                      <a:pt x="0" y="1202160"/>
                      <a:pt x="1202160" y="1"/>
                      <a:pt x="2685099" y="1"/>
                    </a:cubicBezTo>
                    <a:cubicBezTo>
                      <a:pt x="4168038" y="1"/>
                      <a:pt x="5370199" y="1202161"/>
                      <a:pt x="5370199" y="2685099"/>
                    </a:cubicBezTo>
                    <a:close/>
                  </a:path>
                </a:pathLst>
              </a:custGeom>
              <a:noFill/>
              <a:ln w="17952" cap="flat">
                <a:solidFill>
                  <a:schemeClr val="bg1">
                    <a:lumMod val="95000"/>
                    <a:alpha val="40000"/>
                  </a:schemeClr>
                </a:solidFill>
                <a:prstDash val="solid"/>
                <a:miter/>
              </a:ln>
            </p:spPr>
            <p:txBody>
              <a:bodyPr rtlCol="0" anchor="ctr"/>
              <a:lstStyle/>
              <a:p>
                <a:endParaRPr lang="en-US" dirty="0"/>
              </a:p>
            </p:txBody>
          </p:sp>
          <p:sp>
            <p:nvSpPr>
              <p:cNvPr id="160" name="Freeform: Shape 159">
                <a:extLst>
                  <a:ext uri="{FF2B5EF4-FFF2-40B4-BE49-F238E27FC236}">
                    <a16:creationId xmlns:a16="http://schemas.microsoft.com/office/drawing/2014/main" id="{E5541B49-9372-4080-D3A2-1677083C0E2E}"/>
                  </a:ext>
                </a:extLst>
              </p:cNvPr>
              <p:cNvSpPr/>
              <p:nvPr/>
            </p:nvSpPr>
            <p:spPr>
              <a:xfrm>
                <a:off x="-7292749" y="5934259"/>
                <a:ext cx="5643843" cy="5643842"/>
              </a:xfrm>
              <a:custGeom>
                <a:avLst/>
                <a:gdLst>
                  <a:gd name="connsiteX0" fmla="*/ 5643844 w 5643843"/>
                  <a:gd name="connsiteY0" fmla="*/ 2821921 h 5643842"/>
                  <a:gd name="connsiteX1" fmla="*/ 2821922 w 5643843"/>
                  <a:gd name="connsiteY1" fmla="*/ 5643843 h 5643842"/>
                  <a:gd name="connsiteX2" fmla="*/ 0 w 5643843"/>
                  <a:gd name="connsiteY2" fmla="*/ 2821922 h 5643842"/>
                  <a:gd name="connsiteX3" fmla="*/ 2821922 w 5643843"/>
                  <a:gd name="connsiteY3" fmla="*/ 2 h 5643842"/>
                  <a:gd name="connsiteX4" fmla="*/ 5643844 w 5643843"/>
                  <a:gd name="connsiteY4" fmla="*/ 2821921 h 5643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3843" h="5643842">
                    <a:moveTo>
                      <a:pt x="5643844" y="2821921"/>
                    </a:moveTo>
                    <a:cubicBezTo>
                      <a:pt x="5643844" y="4380426"/>
                      <a:pt x="4380427" y="5643843"/>
                      <a:pt x="2821922" y="5643843"/>
                    </a:cubicBezTo>
                    <a:cubicBezTo>
                      <a:pt x="1263417" y="5643843"/>
                      <a:pt x="0" y="4380426"/>
                      <a:pt x="0" y="2821922"/>
                    </a:cubicBezTo>
                    <a:cubicBezTo>
                      <a:pt x="0" y="1263418"/>
                      <a:pt x="1263417" y="2"/>
                      <a:pt x="2821922" y="2"/>
                    </a:cubicBezTo>
                    <a:cubicBezTo>
                      <a:pt x="4380426" y="2"/>
                      <a:pt x="5643844" y="1263418"/>
                      <a:pt x="5643844" y="2821921"/>
                    </a:cubicBezTo>
                    <a:close/>
                  </a:path>
                </a:pathLst>
              </a:custGeom>
              <a:noFill/>
              <a:ln w="17952" cap="flat">
                <a:solidFill>
                  <a:schemeClr val="bg1">
                    <a:lumMod val="95000"/>
                    <a:alpha val="40000"/>
                  </a:schemeClr>
                </a:solidFill>
                <a:prstDash val="solid"/>
                <a:miter/>
              </a:ln>
            </p:spPr>
            <p:txBody>
              <a:bodyPr rtlCol="0" anchor="ctr"/>
              <a:lstStyle/>
              <a:p>
                <a:endParaRPr lang="en-US" dirty="0"/>
              </a:p>
            </p:txBody>
          </p:sp>
          <p:sp>
            <p:nvSpPr>
              <p:cNvPr id="161" name="Freeform: Shape 160">
                <a:extLst>
                  <a:ext uri="{FF2B5EF4-FFF2-40B4-BE49-F238E27FC236}">
                    <a16:creationId xmlns:a16="http://schemas.microsoft.com/office/drawing/2014/main" id="{EF07D17F-A2D2-698D-AFFA-D810E3FD1322}"/>
                  </a:ext>
                </a:extLst>
              </p:cNvPr>
              <p:cNvSpPr/>
              <p:nvPr/>
            </p:nvSpPr>
            <p:spPr>
              <a:xfrm>
                <a:off x="-7429572" y="5797436"/>
                <a:ext cx="5917488" cy="5917487"/>
              </a:xfrm>
              <a:custGeom>
                <a:avLst/>
                <a:gdLst>
                  <a:gd name="connsiteX0" fmla="*/ 5917489 w 5917488"/>
                  <a:gd name="connsiteY0" fmla="*/ 2958744 h 5917487"/>
                  <a:gd name="connsiteX1" fmla="*/ 2958744 w 5917488"/>
                  <a:gd name="connsiteY1" fmla="*/ 5917488 h 5917487"/>
                  <a:gd name="connsiteX2" fmla="*/ 0 w 5917488"/>
                  <a:gd name="connsiteY2" fmla="*/ 2958744 h 5917487"/>
                  <a:gd name="connsiteX3" fmla="*/ 2958744 w 5917488"/>
                  <a:gd name="connsiteY3" fmla="*/ -1 h 5917487"/>
                  <a:gd name="connsiteX4" fmla="*/ 5917489 w 5917488"/>
                  <a:gd name="connsiteY4" fmla="*/ 2958744 h 59174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7488" h="5917487">
                    <a:moveTo>
                      <a:pt x="5917489" y="2958744"/>
                    </a:moveTo>
                    <a:cubicBezTo>
                      <a:pt x="5917489" y="4592813"/>
                      <a:pt x="4592814" y="5917488"/>
                      <a:pt x="2958744" y="5917488"/>
                    </a:cubicBezTo>
                    <a:cubicBezTo>
                      <a:pt x="1324675" y="5917488"/>
                      <a:pt x="0" y="4592813"/>
                      <a:pt x="0" y="2958744"/>
                    </a:cubicBezTo>
                    <a:cubicBezTo>
                      <a:pt x="0" y="1324674"/>
                      <a:pt x="1324675" y="-1"/>
                      <a:pt x="2958744" y="-1"/>
                    </a:cubicBezTo>
                    <a:cubicBezTo>
                      <a:pt x="4592814" y="-1"/>
                      <a:pt x="5917489" y="1324674"/>
                      <a:pt x="5917489" y="2958744"/>
                    </a:cubicBezTo>
                    <a:close/>
                  </a:path>
                </a:pathLst>
              </a:custGeom>
              <a:noFill/>
              <a:ln w="17952" cap="flat">
                <a:solidFill>
                  <a:schemeClr val="bg1">
                    <a:lumMod val="95000"/>
                    <a:alpha val="40000"/>
                  </a:schemeClr>
                </a:solidFill>
                <a:prstDash val="solid"/>
                <a:miter/>
              </a:ln>
            </p:spPr>
            <p:txBody>
              <a:bodyPr rtlCol="0" anchor="ctr"/>
              <a:lstStyle/>
              <a:p>
                <a:endParaRPr lang="en-US" dirty="0"/>
              </a:p>
            </p:txBody>
          </p:sp>
          <p:sp>
            <p:nvSpPr>
              <p:cNvPr id="162" name="Freeform: Shape 161">
                <a:extLst>
                  <a:ext uri="{FF2B5EF4-FFF2-40B4-BE49-F238E27FC236}">
                    <a16:creationId xmlns:a16="http://schemas.microsoft.com/office/drawing/2014/main" id="{99724537-F096-DCF2-82CF-6E4BE127D1B0}"/>
                  </a:ext>
                </a:extLst>
              </p:cNvPr>
              <p:cNvSpPr/>
              <p:nvPr/>
            </p:nvSpPr>
            <p:spPr>
              <a:xfrm>
                <a:off x="-7566394" y="5660614"/>
                <a:ext cx="6191133" cy="6191132"/>
              </a:xfrm>
              <a:custGeom>
                <a:avLst/>
                <a:gdLst>
                  <a:gd name="connsiteX0" fmla="*/ 6191135 w 6191133"/>
                  <a:gd name="connsiteY0" fmla="*/ 3095566 h 6191132"/>
                  <a:gd name="connsiteX1" fmla="*/ 3095568 w 6191133"/>
                  <a:gd name="connsiteY1" fmla="*/ 6191133 h 6191132"/>
                  <a:gd name="connsiteX2" fmla="*/ 1 w 6191133"/>
                  <a:gd name="connsiteY2" fmla="*/ 3095566 h 6191132"/>
                  <a:gd name="connsiteX3" fmla="*/ 3095568 w 6191133"/>
                  <a:gd name="connsiteY3" fmla="*/ 0 h 6191132"/>
                  <a:gd name="connsiteX4" fmla="*/ 6191135 w 6191133"/>
                  <a:gd name="connsiteY4" fmla="*/ 3095566 h 6191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133" h="6191132">
                    <a:moveTo>
                      <a:pt x="6191135" y="3095566"/>
                    </a:moveTo>
                    <a:cubicBezTo>
                      <a:pt x="6191135" y="4805200"/>
                      <a:pt x="4805202" y="6191133"/>
                      <a:pt x="3095568" y="6191133"/>
                    </a:cubicBezTo>
                    <a:cubicBezTo>
                      <a:pt x="1385933" y="6191133"/>
                      <a:pt x="1" y="4805200"/>
                      <a:pt x="1" y="3095566"/>
                    </a:cubicBezTo>
                    <a:cubicBezTo>
                      <a:pt x="1" y="1385933"/>
                      <a:pt x="1385933" y="0"/>
                      <a:pt x="3095568" y="0"/>
                    </a:cubicBezTo>
                    <a:cubicBezTo>
                      <a:pt x="4805202" y="0"/>
                      <a:pt x="6191135" y="1385932"/>
                      <a:pt x="6191135" y="3095566"/>
                    </a:cubicBezTo>
                    <a:close/>
                  </a:path>
                </a:pathLst>
              </a:custGeom>
              <a:noFill/>
              <a:ln w="17952" cap="flat">
                <a:solidFill>
                  <a:schemeClr val="bg1">
                    <a:lumMod val="95000"/>
                    <a:alpha val="40000"/>
                  </a:schemeClr>
                </a:solidFill>
                <a:prstDash val="solid"/>
                <a:miter/>
              </a:ln>
            </p:spPr>
            <p:txBody>
              <a:bodyPr rtlCol="0" anchor="ctr"/>
              <a:lstStyle/>
              <a:p>
                <a:endParaRPr lang="en-US" dirty="0"/>
              </a:p>
            </p:txBody>
          </p:sp>
          <p:sp>
            <p:nvSpPr>
              <p:cNvPr id="163" name="Freeform: Shape 162">
                <a:extLst>
                  <a:ext uri="{FF2B5EF4-FFF2-40B4-BE49-F238E27FC236}">
                    <a16:creationId xmlns:a16="http://schemas.microsoft.com/office/drawing/2014/main" id="{FA1C3589-6B9C-CF3C-4CF1-1B24253B4C82}"/>
                  </a:ext>
                </a:extLst>
              </p:cNvPr>
              <p:cNvSpPr/>
              <p:nvPr/>
            </p:nvSpPr>
            <p:spPr>
              <a:xfrm>
                <a:off x="-7703396" y="5523612"/>
                <a:ext cx="6465138" cy="6465136"/>
              </a:xfrm>
              <a:custGeom>
                <a:avLst/>
                <a:gdLst>
                  <a:gd name="connsiteX0" fmla="*/ 6465139 w 6465138"/>
                  <a:gd name="connsiteY0" fmla="*/ 3232568 h 6465136"/>
                  <a:gd name="connsiteX1" fmla="*/ 3232570 w 6465138"/>
                  <a:gd name="connsiteY1" fmla="*/ 6465137 h 6465136"/>
                  <a:gd name="connsiteX2" fmla="*/ 1 w 6465138"/>
                  <a:gd name="connsiteY2" fmla="*/ 3232568 h 6465136"/>
                  <a:gd name="connsiteX3" fmla="*/ 3232570 w 6465138"/>
                  <a:gd name="connsiteY3" fmla="*/ -1 h 6465136"/>
                  <a:gd name="connsiteX4" fmla="*/ 6465139 w 6465138"/>
                  <a:gd name="connsiteY4" fmla="*/ 3232568 h 6465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5138" h="6465136">
                    <a:moveTo>
                      <a:pt x="6465139" y="3232568"/>
                    </a:moveTo>
                    <a:cubicBezTo>
                      <a:pt x="6465139" y="5017867"/>
                      <a:pt x="5017869" y="6465137"/>
                      <a:pt x="3232570" y="6465137"/>
                    </a:cubicBezTo>
                    <a:cubicBezTo>
                      <a:pt x="1447271" y="6465137"/>
                      <a:pt x="1" y="5017867"/>
                      <a:pt x="1" y="3232568"/>
                    </a:cubicBezTo>
                    <a:cubicBezTo>
                      <a:pt x="1" y="1447271"/>
                      <a:pt x="1447271" y="-1"/>
                      <a:pt x="3232570" y="-1"/>
                    </a:cubicBezTo>
                    <a:cubicBezTo>
                      <a:pt x="5017869" y="-1"/>
                      <a:pt x="6465139" y="1447270"/>
                      <a:pt x="6465139" y="3232568"/>
                    </a:cubicBezTo>
                    <a:close/>
                  </a:path>
                </a:pathLst>
              </a:custGeom>
              <a:noFill/>
              <a:ln w="17952" cap="flat">
                <a:solidFill>
                  <a:schemeClr val="bg1">
                    <a:lumMod val="95000"/>
                    <a:alpha val="40000"/>
                  </a:schemeClr>
                </a:solidFill>
                <a:prstDash val="solid"/>
                <a:miter/>
              </a:ln>
            </p:spPr>
            <p:txBody>
              <a:bodyPr rtlCol="0" anchor="ctr"/>
              <a:lstStyle/>
              <a:p>
                <a:endParaRPr lang="en-US" dirty="0"/>
              </a:p>
            </p:txBody>
          </p:sp>
          <p:sp>
            <p:nvSpPr>
              <p:cNvPr id="164" name="Freeform: Shape 163">
                <a:extLst>
                  <a:ext uri="{FF2B5EF4-FFF2-40B4-BE49-F238E27FC236}">
                    <a16:creationId xmlns:a16="http://schemas.microsoft.com/office/drawing/2014/main" id="{99783A41-B426-9AEE-3E42-28077190591D}"/>
                  </a:ext>
                </a:extLst>
              </p:cNvPr>
              <p:cNvSpPr/>
              <p:nvPr/>
            </p:nvSpPr>
            <p:spPr>
              <a:xfrm>
                <a:off x="-7840219" y="5386789"/>
                <a:ext cx="6738783" cy="6738781"/>
              </a:xfrm>
              <a:custGeom>
                <a:avLst/>
                <a:gdLst>
                  <a:gd name="connsiteX0" fmla="*/ 6738784 w 6738783"/>
                  <a:gd name="connsiteY0" fmla="*/ 3369391 h 6738781"/>
                  <a:gd name="connsiteX1" fmla="*/ 3369392 w 6738783"/>
                  <a:gd name="connsiteY1" fmla="*/ 6738783 h 6738781"/>
                  <a:gd name="connsiteX2" fmla="*/ 1 w 6738783"/>
                  <a:gd name="connsiteY2" fmla="*/ 3369391 h 6738781"/>
                  <a:gd name="connsiteX3" fmla="*/ 3369392 w 6738783"/>
                  <a:gd name="connsiteY3" fmla="*/ 0 h 6738781"/>
                  <a:gd name="connsiteX4" fmla="*/ 6738784 w 6738783"/>
                  <a:gd name="connsiteY4" fmla="*/ 3369391 h 6738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8783" h="6738781">
                    <a:moveTo>
                      <a:pt x="6738784" y="3369391"/>
                    </a:moveTo>
                    <a:cubicBezTo>
                      <a:pt x="6738784" y="5230254"/>
                      <a:pt x="5230256" y="6738783"/>
                      <a:pt x="3369392" y="6738783"/>
                    </a:cubicBezTo>
                    <a:cubicBezTo>
                      <a:pt x="1508529" y="6738783"/>
                      <a:pt x="1" y="5230254"/>
                      <a:pt x="1" y="3369391"/>
                    </a:cubicBezTo>
                    <a:cubicBezTo>
                      <a:pt x="1" y="1508528"/>
                      <a:pt x="1508529" y="0"/>
                      <a:pt x="3369392" y="0"/>
                    </a:cubicBezTo>
                    <a:cubicBezTo>
                      <a:pt x="5230256" y="0"/>
                      <a:pt x="6738784" y="1508528"/>
                      <a:pt x="6738784" y="3369391"/>
                    </a:cubicBezTo>
                    <a:close/>
                  </a:path>
                </a:pathLst>
              </a:custGeom>
              <a:noFill/>
              <a:ln w="17952" cap="flat">
                <a:solidFill>
                  <a:schemeClr val="bg1">
                    <a:lumMod val="95000"/>
                    <a:alpha val="40000"/>
                  </a:schemeClr>
                </a:solidFill>
                <a:prstDash val="solid"/>
                <a:miter/>
              </a:ln>
            </p:spPr>
            <p:txBody>
              <a:bodyPr rtlCol="0" anchor="ctr"/>
              <a:lstStyle/>
              <a:p>
                <a:endParaRPr lang="en-US" dirty="0"/>
              </a:p>
            </p:txBody>
          </p:sp>
          <p:sp>
            <p:nvSpPr>
              <p:cNvPr id="165" name="Freeform: Shape 164">
                <a:extLst>
                  <a:ext uri="{FF2B5EF4-FFF2-40B4-BE49-F238E27FC236}">
                    <a16:creationId xmlns:a16="http://schemas.microsoft.com/office/drawing/2014/main" id="{0A251950-78BC-25E7-B1E4-97331921CE7B}"/>
                  </a:ext>
                </a:extLst>
              </p:cNvPr>
              <p:cNvSpPr/>
              <p:nvPr/>
            </p:nvSpPr>
            <p:spPr>
              <a:xfrm>
                <a:off x="-7977042" y="5249966"/>
                <a:ext cx="7012428" cy="7012427"/>
              </a:xfrm>
              <a:custGeom>
                <a:avLst/>
                <a:gdLst>
                  <a:gd name="connsiteX0" fmla="*/ 7012429 w 7012428"/>
                  <a:gd name="connsiteY0" fmla="*/ 3506214 h 7012427"/>
                  <a:gd name="connsiteX1" fmla="*/ 3506215 w 7012428"/>
                  <a:gd name="connsiteY1" fmla="*/ 7012428 h 7012427"/>
                  <a:gd name="connsiteX2" fmla="*/ 0 w 7012428"/>
                  <a:gd name="connsiteY2" fmla="*/ 3506214 h 7012427"/>
                  <a:gd name="connsiteX3" fmla="*/ 3506215 w 7012428"/>
                  <a:gd name="connsiteY3" fmla="*/ 0 h 7012427"/>
                  <a:gd name="connsiteX4" fmla="*/ 7012429 w 7012428"/>
                  <a:gd name="connsiteY4" fmla="*/ 3506214 h 7012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12428" h="7012427">
                    <a:moveTo>
                      <a:pt x="7012429" y="3506214"/>
                    </a:moveTo>
                    <a:cubicBezTo>
                      <a:pt x="7012429" y="5442641"/>
                      <a:pt x="5442644" y="7012428"/>
                      <a:pt x="3506215" y="7012428"/>
                    </a:cubicBezTo>
                    <a:cubicBezTo>
                      <a:pt x="1569786" y="7012428"/>
                      <a:pt x="0" y="5442641"/>
                      <a:pt x="0" y="3506214"/>
                    </a:cubicBezTo>
                    <a:cubicBezTo>
                      <a:pt x="0" y="1569785"/>
                      <a:pt x="1569786" y="0"/>
                      <a:pt x="3506215" y="0"/>
                    </a:cubicBezTo>
                    <a:cubicBezTo>
                      <a:pt x="5442644" y="0"/>
                      <a:pt x="7012429" y="1569785"/>
                      <a:pt x="7012429" y="3506214"/>
                    </a:cubicBezTo>
                    <a:close/>
                  </a:path>
                </a:pathLst>
              </a:custGeom>
              <a:noFill/>
              <a:ln w="17952" cap="flat">
                <a:solidFill>
                  <a:schemeClr val="bg1">
                    <a:lumMod val="95000"/>
                    <a:alpha val="40000"/>
                  </a:schemeClr>
                </a:solidFill>
                <a:prstDash val="solid"/>
                <a:miter/>
              </a:ln>
            </p:spPr>
            <p:txBody>
              <a:bodyPr rtlCol="0" anchor="ctr"/>
              <a:lstStyle/>
              <a:p>
                <a:endParaRPr lang="en-US" dirty="0"/>
              </a:p>
            </p:txBody>
          </p:sp>
          <p:sp>
            <p:nvSpPr>
              <p:cNvPr id="166" name="Freeform: Shape 165">
                <a:extLst>
                  <a:ext uri="{FF2B5EF4-FFF2-40B4-BE49-F238E27FC236}">
                    <a16:creationId xmlns:a16="http://schemas.microsoft.com/office/drawing/2014/main" id="{6E2745C2-FB3E-E2C4-4FC8-A0485CFFA0A1}"/>
                  </a:ext>
                </a:extLst>
              </p:cNvPr>
              <p:cNvSpPr/>
              <p:nvPr/>
            </p:nvSpPr>
            <p:spPr>
              <a:xfrm>
                <a:off x="-8113864" y="5113144"/>
                <a:ext cx="7286073" cy="7286072"/>
              </a:xfrm>
              <a:custGeom>
                <a:avLst/>
                <a:gdLst>
                  <a:gd name="connsiteX0" fmla="*/ 7286074 w 7286073"/>
                  <a:gd name="connsiteY0" fmla="*/ 3643036 h 7286072"/>
                  <a:gd name="connsiteX1" fmla="*/ 3643037 w 7286073"/>
                  <a:gd name="connsiteY1" fmla="*/ 7286073 h 7286072"/>
                  <a:gd name="connsiteX2" fmla="*/ 0 w 7286073"/>
                  <a:gd name="connsiteY2" fmla="*/ 3643036 h 7286072"/>
                  <a:gd name="connsiteX3" fmla="*/ 3643037 w 7286073"/>
                  <a:gd name="connsiteY3" fmla="*/ 0 h 7286072"/>
                  <a:gd name="connsiteX4" fmla="*/ 7286074 w 7286073"/>
                  <a:gd name="connsiteY4" fmla="*/ 3643036 h 7286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6073" h="7286072">
                    <a:moveTo>
                      <a:pt x="7286074" y="3643036"/>
                    </a:moveTo>
                    <a:cubicBezTo>
                      <a:pt x="7286074" y="5655031"/>
                      <a:pt x="5655031" y="7286073"/>
                      <a:pt x="3643037" y="7286073"/>
                    </a:cubicBezTo>
                    <a:cubicBezTo>
                      <a:pt x="1631043" y="7286073"/>
                      <a:pt x="0" y="5655031"/>
                      <a:pt x="0" y="3643036"/>
                    </a:cubicBezTo>
                    <a:cubicBezTo>
                      <a:pt x="0" y="1631043"/>
                      <a:pt x="1631043" y="0"/>
                      <a:pt x="3643037" y="0"/>
                    </a:cubicBezTo>
                    <a:cubicBezTo>
                      <a:pt x="5655031" y="0"/>
                      <a:pt x="7286074" y="1631043"/>
                      <a:pt x="7286074" y="3643036"/>
                    </a:cubicBezTo>
                    <a:close/>
                  </a:path>
                </a:pathLst>
              </a:custGeom>
              <a:noFill/>
              <a:ln w="17952" cap="flat">
                <a:solidFill>
                  <a:schemeClr val="bg1">
                    <a:lumMod val="95000"/>
                    <a:alpha val="40000"/>
                  </a:schemeClr>
                </a:solidFill>
                <a:prstDash val="solid"/>
                <a:miter/>
              </a:ln>
            </p:spPr>
            <p:txBody>
              <a:bodyPr rtlCol="0" anchor="ctr"/>
              <a:lstStyle/>
              <a:p>
                <a:endParaRPr lang="en-US" dirty="0"/>
              </a:p>
            </p:txBody>
          </p:sp>
          <p:sp>
            <p:nvSpPr>
              <p:cNvPr id="167" name="Freeform: Shape 166">
                <a:extLst>
                  <a:ext uri="{FF2B5EF4-FFF2-40B4-BE49-F238E27FC236}">
                    <a16:creationId xmlns:a16="http://schemas.microsoft.com/office/drawing/2014/main" id="{78156EEC-6D2A-2816-109C-5D9ACB67D5DC}"/>
                  </a:ext>
                </a:extLst>
              </p:cNvPr>
              <p:cNvSpPr/>
              <p:nvPr/>
            </p:nvSpPr>
            <p:spPr>
              <a:xfrm>
                <a:off x="-8250687" y="4976321"/>
                <a:ext cx="7559719" cy="7559717"/>
              </a:xfrm>
              <a:custGeom>
                <a:avLst/>
                <a:gdLst>
                  <a:gd name="connsiteX0" fmla="*/ 7559720 w 7559719"/>
                  <a:gd name="connsiteY0" fmla="*/ 3779859 h 7559717"/>
                  <a:gd name="connsiteX1" fmla="*/ 3779860 w 7559719"/>
                  <a:gd name="connsiteY1" fmla="*/ 7559718 h 7559717"/>
                  <a:gd name="connsiteX2" fmla="*/ 0 w 7559719"/>
                  <a:gd name="connsiteY2" fmla="*/ 3779859 h 7559717"/>
                  <a:gd name="connsiteX3" fmla="*/ 3779860 w 7559719"/>
                  <a:gd name="connsiteY3" fmla="*/ 0 h 7559717"/>
                  <a:gd name="connsiteX4" fmla="*/ 7559720 w 7559719"/>
                  <a:gd name="connsiteY4" fmla="*/ 3779859 h 7559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9719" h="7559717">
                    <a:moveTo>
                      <a:pt x="7559720" y="3779859"/>
                    </a:moveTo>
                    <a:cubicBezTo>
                      <a:pt x="7559720" y="5867418"/>
                      <a:pt x="5867419" y="7559718"/>
                      <a:pt x="3779860" y="7559718"/>
                    </a:cubicBezTo>
                    <a:cubicBezTo>
                      <a:pt x="1692301" y="7559718"/>
                      <a:pt x="0" y="5867418"/>
                      <a:pt x="0" y="3779859"/>
                    </a:cubicBezTo>
                    <a:cubicBezTo>
                      <a:pt x="0" y="1692300"/>
                      <a:pt x="1692301" y="0"/>
                      <a:pt x="3779860" y="0"/>
                    </a:cubicBezTo>
                    <a:cubicBezTo>
                      <a:pt x="5867419" y="0"/>
                      <a:pt x="7559720" y="1692300"/>
                      <a:pt x="7559720" y="3779859"/>
                    </a:cubicBezTo>
                    <a:close/>
                  </a:path>
                </a:pathLst>
              </a:custGeom>
              <a:noFill/>
              <a:ln w="17952" cap="flat">
                <a:solidFill>
                  <a:schemeClr val="bg1">
                    <a:lumMod val="95000"/>
                    <a:alpha val="40000"/>
                  </a:schemeClr>
                </a:solidFill>
                <a:prstDash val="solid"/>
                <a:miter/>
              </a:ln>
            </p:spPr>
            <p:txBody>
              <a:bodyPr rtlCol="0" anchor="ctr"/>
              <a:lstStyle/>
              <a:p>
                <a:endParaRPr lang="en-US" dirty="0"/>
              </a:p>
            </p:txBody>
          </p:sp>
          <p:sp>
            <p:nvSpPr>
              <p:cNvPr id="168" name="Freeform: Shape 167">
                <a:extLst>
                  <a:ext uri="{FF2B5EF4-FFF2-40B4-BE49-F238E27FC236}">
                    <a16:creationId xmlns:a16="http://schemas.microsoft.com/office/drawing/2014/main" id="{009DD3DC-1821-1D68-3800-402B5F710D29}"/>
                  </a:ext>
                </a:extLst>
              </p:cNvPr>
              <p:cNvSpPr/>
              <p:nvPr/>
            </p:nvSpPr>
            <p:spPr>
              <a:xfrm>
                <a:off x="-8387509" y="4839499"/>
                <a:ext cx="7833364" cy="7833362"/>
              </a:xfrm>
              <a:custGeom>
                <a:avLst/>
                <a:gdLst>
                  <a:gd name="connsiteX0" fmla="*/ 7833365 w 7833364"/>
                  <a:gd name="connsiteY0" fmla="*/ 3916681 h 7833362"/>
                  <a:gd name="connsiteX1" fmla="*/ 3916682 w 7833364"/>
                  <a:gd name="connsiteY1" fmla="*/ 7833363 h 7833362"/>
                  <a:gd name="connsiteX2" fmla="*/ 0 w 7833364"/>
                  <a:gd name="connsiteY2" fmla="*/ 3916681 h 7833362"/>
                  <a:gd name="connsiteX3" fmla="*/ 3916682 w 7833364"/>
                  <a:gd name="connsiteY3" fmla="*/ 0 h 7833362"/>
                  <a:gd name="connsiteX4" fmla="*/ 7833365 w 7833364"/>
                  <a:gd name="connsiteY4" fmla="*/ 3916681 h 7833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364" h="7833362">
                    <a:moveTo>
                      <a:pt x="7833365" y="3916681"/>
                    </a:moveTo>
                    <a:cubicBezTo>
                      <a:pt x="7833365" y="6079804"/>
                      <a:pt x="6079806" y="7833363"/>
                      <a:pt x="3916682" y="7833363"/>
                    </a:cubicBezTo>
                    <a:cubicBezTo>
                      <a:pt x="1753558" y="7833363"/>
                      <a:pt x="0" y="6079804"/>
                      <a:pt x="0" y="3916681"/>
                    </a:cubicBezTo>
                    <a:cubicBezTo>
                      <a:pt x="0" y="1753558"/>
                      <a:pt x="1753559" y="0"/>
                      <a:pt x="3916682" y="0"/>
                    </a:cubicBezTo>
                    <a:cubicBezTo>
                      <a:pt x="6079806" y="0"/>
                      <a:pt x="7833365" y="1753558"/>
                      <a:pt x="7833365" y="3916681"/>
                    </a:cubicBezTo>
                    <a:close/>
                  </a:path>
                </a:pathLst>
              </a:custGeom>
              <a:noFill/>
              <a:ln w="17952" cap="flat">
                <a:solidFill>
                  <a:schemeClr val="bg1">
                    <a:lumMod val="95000"/>
                    <a:alpha val="40000"/>
                  </a:schemeClr>
                </a:solidFill>
                <a:prstDash val="solid"/>
                <a:miter/>
              </a:ln>
            </p:spPr>
            <p:txBody>
              <a:bodyPr rtlCol="0" anchor="ctr"/>
              <a:lstStyle/>
              <a:p>
                <a:endParaRPr lang="en-US" dirty="0"/>
              </a:p>
            </p:txBody>
          </p:sp>
          <p:sp>
            <p:nvSpPr>
              <p:cNvPr id="169" name="Freeform: Shape 168">
                <a:extLst>
                  <a:ext uri="{FF2B5EF4-FFF2-40B4-BE49-F238E27FC236}">
                    <a16:creationId xmlns:a16="http://schemas.microsoft.com/office/drawing/2014/main" id="{778C41BE-3929-8B01-EBB0-688A27F0CDBD}"/>
                  </a:ext>
                </a:extLst>
              </p:cNvPr>
              <p:cNvSpPr/>
              <p:nvPr/>
            </p:nvSpPr>
            <p:spPr>
              <a:xfrm>
                <a:off x="-8524512" y="4702497"/>
                <a:ext cx="8107368" cy="8107366"/>
              </a:xfrm>
              <a:custGeom>
                <a:avLst/>
                <a:gdLst>
                  <a:gd name="connsiteX0" fmla="*/ 8107369 w 8107368"/>
                  <a:gd name="connsiteY0" fmla="*/ 4053684 h 8107366"/>
                  <a:gd name="connsiteX1" fmla="*/ 4053685 w 8107368"/>
                  <a:gd name="connsiteY1" fmla="*/ 8107367 h 8107366"/>
                  <a:gd name="connsiteX2" fmla="*/ 0 w 8107368"/>
                  <a:gd name="connsiteY2" fmla="*/ 4053684 h 8107366"/>
                  <a:gd name="connsiteX3" fmla="*/ 4053685 w 8107368"/>
                  <a:gd name="connsiteY3" fmla="*/ 0 h 8107366"/>
                  <a:gd name="connsiteX4" fmla="*/ 8107369 w 8107368"/>
                  <a:gd name="connsiteY4" fmla="*/ 4053684 h 810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07368" h="8107366">
                    <a:moveTo>
                      <a:pt x="8107369" y="4053684"/>
                    </a:moveTo>
                    <a:cubicBezTo>
                      <a:pt x="8107369" y="6292472"/>
                      <a:pt x="6292473" y="8107367"/>
                      <a:pt x="4053685" y="8107367"/>
                    </a:cubicBezTo>
                    <a:cubicBezTo>
                      <a:pt x="1814896" y="8107367"/>
                      <a:pt x="0" y="6292472"/>
                      <a:pt x="0" y="4053684"/>
                    </a:cubicBezTo>
                    <a:cubicBezTo>
                      <a:pt x="0" y="1814896"/>
                      <a:pt x="1814896" y="0"/>
                      <a:pt x="4053685" y="0"/>
                    </a:cubicBezTo>
                    <a:cubicBezTo>
                      <a:pt x="6292473" y="0"/>
                      <a:pt x="8107369" y="1814895"/>
                      <a:pt x="8107369" y="4053684"/>
                    </a:cubicBezTo>
                    <a:close/>
                  </a:path>
                </a:pathLst>
              </a:custGeom>
              <a:noFill/>
              <a:ln w="17952" cap="flat">
                <a:solidFill>
                  <a:schemeClr val="bg1">
                    <a:lumMod val="95000"/>
                    <a:alpha val="40000"/>
                  </a:schemeClr>
                </a:solidFill>
                <a:prstDash val="solid"/>
                <a:miter/>
              </a:ln>
            </p:spPr>
            <p:txBody>
              <a:bodyPr rtlCol="0" anchor="ctr"/>
              <a:lstStyle/>
              <a:p>
                <a:endParaRPr lang="en-US" dirty="0"/>
              </a:p>
            </p:txBody>
          </p:sp>
          <p:sp>
            <p:nvSpPr>
              <p:cNvPr id="170" name="Freeform: Shape 169">
                <a:extLst>
                  <a:ext uri="{FF2B5EF4-FFF2-40B4-BE49-F238E27FC236}">
                    <a16:creationId xmlns:a16="http://schemas.microsoft.com/office/drawing/2014/main" id="{62EFB95F-3669-7B5E-5470-2ACF4F256C23}"/>
                  </a:ext>
                </a:extLst>
              </p:cNvPr>
              <p:cNvSpPr/>
              <p:nvPr/>
            </p:nvSpPr>
            <p:spPr>
              <a:xfrm>
                <a:off x="-8661334" y="4565674"/>
                <a:ext cx="8381014" cy="8381012"/>
              </a:xfrm>
              <a:custGeom>
                <a:avLst/>
                <a:gdLst>
                  <a:gd name="connsiteX0" fmla="*/ 8381014 w 8381014"/>
                  <a:gd name="connsiteY0" fmla="*/ 4190506 h 8381012"/>
                  <a:gd name="connsiteX1" fmla="*/ 4190507 w 8381014"/>
                  <a:gd name="connsiteY1" fmla="*/ 8381012 h 8381012"/>
                  <a:gd name="connsiteX2" fmla="*/ 0 w 8381014"/>
                  <a:gd name="connsiteY2" fmla="*/ 4190506 h 8381012"/>
                  <a:gd name="connsiteX3" fmla="*/ 4190507 w 8381014"/>
                  <a:gd name="connsiteY3" fmla="*/ 0 h 8381012"/>
                  <a:gd name="connsiteX4" fmla="*/ 8381014 w 8381014"/>
                  <a:gd name="connsiteY4" fmla="*/ 4190506 h 8381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1014" h="8381012">
                    <a:moveTo>
                      <a:pt x="8381014" y="4190506"/>
                    </a:moveTo>
                    <a:cubicBezTo>
                      <a:pt x="8381014" y="6504859"/>
                      <a:pt x="6504860" y="8381012"/>
                      <a:pt x="4190507" y="8381012"/>
                    </a:cubicBezTo>
                    <a:cubicBezTo>
                      <a:pt x="1876154" y="8381012"/>
                      <a:pt x="0" y="6504859"/>
                      <a:pt x="0" y="4190506"/>
                    </a:cubicBezTo>
                    <a:cubicBezTo>
                      <a:pt x="0" y="1876154"/>
                      <a:pt x="1876154" y="0"/>
                      <a:pt x="4190507" y="0"/>
                    </a:cubicBezTo>
                    <a:cubicBezTo>
                      <a:pt x="6504860" y="0"/>
                      <a:pt x="8381014" y="1876154"/>
                      <a:pt x="8381014" y="4190506"/>
                    </a:cubicBezTo>
                    <a:close/>
                  </a:path>
                </a:pathLst>
              </a:custGeom>
              <a:noFill/>
              <a:ln w="17952" cap="flat">
                <a:solidFill>
                  <a:schemeClr val="bg1">
                    <a:lumMod val="95000"/>
                    <a:alpha val="40000"/>
                  </a:schemeClr>
                </a:solidFill>
                <a:prstDash val="solid"/>
                <a:miter/>
              </a:ln>
            </p:spPr>
            <p:txBody>
              <a:bodyPr rtlCol="0" anchor="ctr"/>
              <a:lstStyle/>
              <a:p>
                <a:endParaRPr lang="en-US" dirty="0"/>
              </a:p>
            </p:txBody>
          </p:sp>
          <p:sp>
            <p:nvSpPr>
              <p:cNvPr id="171" name="Freeform: Shape 170">
                <a:extLst>
                  <a:ext uri="{FF2B5EF4-FFF2-40B4-BE49-F238E27FC236}">
                    <a16:creationId xmlns:a16="http://schemas.microsoft.com/office/drawing/2014/main" id="{694A2D3D-7FCF-BFED-80B9-858A4010F8E2}"/>
                  </a:ext>
                </a:extLst>
              </p:cNvPr>
              <p:cNvSpPr/>
              <p:nvPr/>
            </p:nvSpPr>
            <p:spPr>
              <a:xfrm>
                <a:off x="-8798157" y="4428851"/>
                <a:ext cx="8654659" cy="8654657"/>
              </a:xfrm>
              <a:custGeom>
                <a:avLst/>
                <a:gdLst>
                  <a:gd name="connsiteX0" fmla="*/ 8654659 w 8654659"/>
                  <a:gd name="connsiteY0" fmla="*/ 4327329 h 8654657"/>
                  <a:gd name="connsiteX1" fmla="*/ 4327330 w 8654659"/>
                  <a:gd name="connsiteY1" fmla="*/ 8654657 h 8654657"/>
                  <a:gd name="connsiteX2" fmla="*/ 0 w 8654659"/>
                  <a:gd name="connsiteY2" fmla="*/ 4327329 h 8654657"/>
                  <a:gd name="connsiteX3" fmla="*/ 4327330 w 8654659"/>
                  <a:gd name="connsiteY3" fmla="*/ 0 h 8654657"/>
                  <a:gd name="connsiteX4" fmla="*/ 8654659 w 8654659"/>
                  <a:gd name="connsiteY4" fmla="*/ 4327329 h 8654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4659" h="8654657">
                    <a:moveTo>
                      <a:pt x="8654659" y="4327329"/>
                    </a:moveTo>
                    <a:cubicBezTo>
                      <a:pt x="8654659" y="6717246"/>
                      <a:pt x="6717248" y="8654657"/>
                      <a:pt x="4327330" y="8654657"/>
                    </a:cubicBezTo>
                    <a:cubicBezTo>
                      <a:pt x="1937411" y="8654657"/>
                      <a:pt x="0" y="6717246"/>
                      <a:pt x="0" y="4327329"/>
                    </a:cubicBezTo>
                    <a:cubicBezTo>
                      <a:pt x="0" y="1937411"/>
                      <a:pt x="1937411" y="0"/>
                      <a:pt x="4327330" y="0"/>
                    </a:cubicBezTo>
                    <a:cubicBezTo>
                      <a:pt x="6717248" y="0"/>
                      <a:pt x="8654659" y="1937411"/>
                      <a:pt x="8654659" y="4327329"/>
                    </a:cubicBezTo>
                    <a:close/>
                  </a:path>
                </a:pathLst>
              </a:custGeom>
              <a:noFill/>
              <a:ln w="17952" cap="flat">
                <a:solidFill>
                  <a:schemeClr val="bg1">
                    <a:lumMod val="95000"/>
                    <a:alpha val="40000"/>
                  </a:schemeClr>
                </a:solidFill>
                <a:prstDash val="solid"/>
                <a:miter/>
              </a:ln>
            </p:spPr>
            <p:txBody>
              <a:bodyPr rtlCol="0" anchor="ctr"/>
              <a:lstStyle/>
              <a:p>
                <a:endParaRPr lang="en-US" dirty="0"/>
              </a:p>
            </p:txBody>
          </p:sp>
        </p:grpSp>
      </p:grpSp>
      <p:sp>
        <p:nvSpPr>
          <p:cNvPr id="2" name="Title Placeholder 1">
            <a:extLst>
              <a:ext uri="{FF2B5EF4-FFF2-40B4-BE49-F238E27FC236}">
                <a16:creationId xmlns:a16="http://schemas.microsoft.com/office/drawing/2014/main" id="{BEE407B5-64A6-4E54-AF1A-E55750DCE079}"/>
              </a:ext>
            </a:extLst>
          </p:cNvPr>
          <p:cNvSpPr>
            <a:spLocks noGrp="1"/>
          </p:cNvSpPr>
          <p:nvPr>
            <p:ph type="title"/>
          </p:nvPr>
        </p:nvSpPr>
        <p:spPr>
          <a:xfrm>
            <a:off x="626076" y="198869"/>
            <a:ext cx="11565922" cy="1155468"/>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66969C41-E250-4811-8D10-3FD385FD2106}"/>
              </a:ext>
            </a:extLst>
          </p:cNvPr>
          <p:cNvSpPr>
            <a:spLocks noGrp="1"/>
          </p:cNvSpPr>
          <p:nvPr>
            <p:ph type="body" idx="1"/>
          </p:nvPr>
        </p:nvSpPr>
        <p:spPr>
          <a:xfrm>
            <a:off x="838200" y="1673525"/>
            <a:ext cx="10515600" cy="4286699"/>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F9A1E3D2-9142-469F-1D56-9AB199DCB7CD}"/>
              </a:ext>
            </a:extLst>
          </p:cNvPr>
          <p:cNvSpPr/>
          <p:nvPr userDrawn="1"/>
        </p:nvSpPr>
        <p:spPr>
          <a:xfrm>
            <a:off x="11353800" y="6238396"/>
            <a:ext cx="438150" cy="6196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ACB26A1D-6E63-47A3-8F75-389A0EF577D3}"/>
              </a:ext>
            </a:extLst>
          </p:cNvPr>
          <p:cNvSpPr>
            <a:spLocks noGrp="1"/>
          </p:cNvSpPr>
          <p:nvPr>
            <p:ph type="sldNum" sz="quarter" idx="4"/>
          </p:nvPr>
        </p:nvSpPr>
        <p:spPr>
          <a:xfrm>
            <a:off x="11353801" y="6345127"/>
            <a:ext cx="438150" cy="239823"/>
          </a:xfrm>
          <a:prstGeom prst="rect">
            <a:avLst/>
          </a:prstGeom>
        </p:spPr>
        <p:txBody>
          <a:bodyPr vert="horz" lIns="91440" tIns="45720" rIns="91440" bIns="45720" rtlCol="0" anchor="t"/>
          <a:lstStyle>
            <a:lvl1pPr algn="ctr">
              <a:defRPr sz="1200">
                <a:solidFill>
                  <a:schemeClr val="bg1"/>
                </a:solidFill>
              </a:defRPr>
            </a:lvl1pPr>
          </a:lstStyle>
          <a:p>
            <a:fld id="{3CD66FC5-BD9E-4EF9-BB17-AB2086BC0753}" type="slidenum">
              <a:rPr lang="en-US" smtClean="0"/>
              <a:pPr/>
              <a:t>‹#›</a:t>
            </a:fld>
            <a:endParaRPr lang="en-US" dirty="0"/>
          </a:p>
        </p:txBody>
      </p:sp>
      <p:pic>
        <p:nvPicPr>
          <p:cNvPr id="8" name="Picture 7" descr="A logo with wings and stars&#10;&#10;Description automatically generated">
            <a:extLst>
              <a:ext uri="{FF2B5EF4-FFF2-40B4-BE49-F238E27FC236}">
                <a16:creationId xmlns:a16="http://schemas.microsoft.com/office/drawing/2014/main" id="{8195A1E0-C04F-E25A-50FA-B16962C0F72A}"/>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36549" y="6157481"/>
            <a:ext cx="1003300" cy="501650"/>
          </a:xfrm>
          <a:prstGeom prst="rect">
            <a:avLst/>
          </a:prstGeom>
        </p:spPr>
      </p:pic>
      <p:sp>
        <p:nvSpPr>
          <p:cNvPr id="11" name="TextBox 10">
            <a:extLst>
              <a:ext uri="{FF2B5EF4-FFF2-40B4-BE49-F238E27FC236}">
                <a16:creationId xmlns:a16="http://schemas.microsoft.com/office/drawing/2014/main" id="{F2CB4F51-0CDB-5504-7A7D-4FB22ABE5AC6}"/>
              </a:ext>
            </a:extLst>
          </p:cNvPr>
          <p:cNvSpPr txBox="1"/>
          <p:nvPr userDrawn="1"/>
        </p:nvSpPr>
        <p:spPr>
          <a:xfrm>
            <a:off x="6032500" y="6345127"/>
            <a:ext cx="5321301" cy="406141"/>
          </a:xfrm>
          <a:prstGeom prst="rect">
            <a:avLst/>
          </a:prstGeom>
          <a:noFill/>
        </p:spPr>
        <p:txBody>
          <a:bodyPr wrap="square" rtlCol="0">
            <a:noAutofit/>
          </a:bodyPr>
          <a:lstStyle/>
          <a:p>
            <a:pPr marL="0" marR="0" lvl="0" indent="0" algn="r" defTabSz="914400" rtl="0" eaLnBrk="1" fontAlgn="auto" latinLnBrk="0" hangingPunct="1">
              <a:lnSpc>
                <a:spcPts val="1320"/>
              </a:lnSpc>
              <a:spcBef>
                <a:spcPts val="0"/>
              </a:spcBef>
              <a:spcAft>
                <a:spcPts val="0"/>
              </a:spcAft>
              <a:buClrTx/>
              <a:buSzTx/>
              <a:buFontTx/>
              <a:buNone/>
              <a:tabLst/>
              <a:defRPr/>
            </a:pPr>
            <a:r>
              <a:rPr lang="en-US" sz="1800" b="1" i="0" u="none" strike="noStrike" baseline="30000" dirty="0">
                <a:solidFill>
                  <a:schemeClr val="tx2"/>
                </a:solidFill>
                <a:latin typeface="Open Sans" pitchFamily="2" charset="0"/>
                <a:ea typeface="Open Sans" pitchFamily="2" charset="0"/>
                <a:cs typeface="Open Sans" pitchFamily="2" charset="0"/>
              </a:rPr>
              <a:t>Understanding the Requirement for Land Use and Height Ordinances Around Aeronautical Facilities</a:t>
            </a:r>
          </a:p>
        </p:txBody>
      </p:sp>
    </p:spTree>
    <p:extLst>
      <p:ext uri="{BB962C8B-B14F-4D97-AF65-F5344CB8AC3E}">
        <p14:creationId xmlns:p14="http://schemas.microsoft.com/office/powerpoint/2010/main" val="1999103461"/>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50" r:id="rId3"/>
    <p:sldLayoutId id="2147483656" r:id="rId4"/>
    <p:sldLayoutId id="2147483659" r:id="rId5"/>
    <p:sldLayoutId id="2147483654" r:id="rId6"/>
    <p:sldLayoutId id="2147483655" r:id="rId7"/>
  </p:sldLayoutIdLst>
  <p:hf hdr="0" ftr="0" dt="0"/>
  <p:txStyles>
    <p:titleStyle>
      <a:lvl1pPr algn="l" defTabSz="914400" rtl="0" eaLnBrk="1" latinLnBrk="0" hangingPunct="1">
        <a:lnSpc>
          <a:spcPct val="90000"/>
        </a:lnSpc>
        <a:spcBef>
          <a:spcPct val="0"/>
        </a:spcBef>
        <a:buNone/>
        <a:defRPr sz="4000" b="1" kern="1200">
          <a:solidFill>
            <a:schemeClr val="tx2"/>
          </a:solidFill>
          <a:latin typeface="Open Sans" pitchFamily="2" charset="0"/>
          <a:ea typeface="Open Sans" pitchFamily="2" charset="0"/>
          <a:cs typeface="Open Sans" pitchFamily="2" charset="0"/>
        </a:defRPr>
      </a:lvl1pPr>
    </p:titleStyle>
    <p:bodyStyle>
      <a:lvl1pPr marL="0" indent="0" algn="l" defTabSz="914400" rtl="0" eaLnBrk="1" latinLnBrk="0" hangingPunct="1">
        <a:lnSpc>
          <a:spcPct val="90000"/>
        </a:lnSpc>
        <a:spcBef>
          <a:spcPts val="1000"/>
        </a:spcBef>
        <a:buClr>
          <a:srgbClr val="EF3125"/>
        </a:buClr>
        <a:buFont typeface="Arial" panose="020B0604020202020204" pitchFamily="34" charset="0"/>
        <a:buNone/>
        <a:defRPr sz="28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24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hyperlink" Target="https://www.faa.gov/airports/resources/advisory_circulars/index.cfm/go/document.current/documentnumber/150_5190-4"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05FF764-3182-2CB1-AD51-52CD0A0DBA3C}"/>
              </a:ext>
            </a:extLst>
          </p:cNvPr>
          <p:cNvSpPr>
            <a:spLocks noGrp="1"/>
          </p:cNvSpPr>
          <p:nvPr>
            <p:ph type="body" sz="quarter" idx="11"/>
          </p:nvPr>
        </p:nvSpPr>
        <p:spPr>
          <a:xfrm>
            <a:off x="6759019" y="4525151"/>
            <a:ext cx="5222504" cy="1131888"/>
          </a:xfrm>
        </p:spPr>
        <p:txBody>
          <a:bodyPr/>
          <a:lstStyle/>
          <a:p>
            <a:r>
              <a:rPr lang="en-US" sz="2400" dirty="0"/>
              <a:t>Understanding the Requirement for Land Use and Height Ordinances Around Aeronautical Facilities</a:t>
            </a:r>
          </a:p>
        </p:txBody>
      </p:sp>
    </p:spTree>
    <p:extLst>
      <p:ext uri="{BB962C8B-B14F-4D97-AF65-F5344CB8AC3E}">
        <p14:creationId xmlns:p14="http://schemas.microsoft.com/office/powerpoint/2010/main" val="21359425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0B5770-CD1B-643F-09A8-DBF5200EABF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508C681-DFF6-3C7F-1781-0901C69E72EF}"/>
              </a:ext>
            </a:extLst>
          </p:cNvPr>
          <p:cNvSpPr>
            <a:spLocks noGrp="1"/>
          </p:cNvSpPr>
          <p:nvPr>
            <p:ph type="sldNum" sz="quarter" idx="10"/>
          </p:nvPr>
        </p:nvSpPr>
        <p:spPr/>
        <p:txBody>
          <a:bodyPr/>
          <a:lstStyle/>
          <a:p>
            <a:fld id="{3CD66FC5-BD9E-4EF9-BB17-AB2086BC0753}" type="slidenum">
              <a:rPr lang="en-US" smtClean="0"/>
              <a:t>10</a:t>
            </a:fld>
            <a:endParaRPr lang="en-US" dirty="0"/>
          </a:p>
        </p:txBody>
      </p:sp>
      <p:sp>
        <p:nvSpPr>
          <p:cNvPr id="7" name="Rectangle 6">
            <a:extLst>
              <a:ext uri="{FF2B5EF4-FFF2-40B4-BE49-F238E27FC236}">
                <a16:creationId xmlns:a16="http://schemas.microsoft.com/office/drawing/2014/main" id="{71768436-6D01-FBFD-6D73-4102D96456DD}"/>
              </a:ext>
            </a:extLst>
          </p:cNvPr>
          <p:cNvSpPr/>
          <p:nvPr/>
        </p:nvSpPr>
        <p:spPr>
          <a:xfrm>
            <a:off x="-7" y="466486"/>
            <a:ext cx="626074" cy="6196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AEF58BC4-58D7-63D2-1892-A45888269C91}"/>
              </a:ext>
            </a:extLst>
          </p:cNvPr>
          <p:cNvSpPr>
            <a:spLocks noGrp="1"/>
          </p:cNvSpPr>
          <p:nvPr>
            <p:ph type="title"/>
          </p:nvPr>
        </p:nvSpPr>
        <p:spPr>
          <a:xfrm>
            <a:off x="626076" y="198869"/>
            <a:ext cx="11565922" cy="1155468"/>
          </a:xfrm>
        </p:spPr>
        <p:txBody>
          <a:bodyPr/>
          <a:lstStyle/>
          <a:p>
            <a:r>
              <a:rPr lang="en-US" sz="2800" dirty="0"/>
              <a:t>Determination of Required Municipalities and Counties </a:t>
            </a:r>
          </a:p>
        </p:txBody>
      </p:sp>
      <p:sp>
        <p:nvSpPr>
          <p:cNvPr id="4" name="TextBox 3">
            <a:extLst>
              <a:ext uri="{FF2B5EF4-FFF2-40B4-BE49-F238E27FC236}">
                <a16:creationId xmlns:a16="http://schemas.microsoft.com/office/drawing/2014/main" id="{D9E7A2BC-1FAE-40A1-E926-1150372544D3}"/>
              </a:ext>
            </a:extLst>
          </p:cNvPr>
          <p:cNvSpPr txBox="1"/>
          <p:nvPr/>
        </p:nvSpPr>
        <p:spPr>
          <a:xfrm>
            <a:off x="857348" y="4725877"/>
            <a:ext cx="8559218" cy="646331"/>
          </a:xfrm>
          <a:prstGeom prst="rect">
            <a:avLst/>
          </a:prstGeom>
          <a:noFill/>
        </p:spPr>
        <p:txBody>
          <a:bodyPr wrap="square" rtlCol="0">
            <a:spAutoFit/>
          </a:bodyPr>
          <a:lstStyle/>
          <a:p>
            <a:r>
              <a:rPr lang="en-US" i="1" dirty="0"/>
              <a:t>A recent TDOT Aeronautics Division analysis found that 166 municipalities and counties are required to adopt airport zoning regulations!</a:t>
            </a:r>
          </a:p>
        </p:txBody>
      </p:sp>
      <p:pic>
        <p:nvPicPr>
          <p:cNvPr id="8" name="Picture 7" descr="A map with red and blue symbols&#10;&#10;AI-generated content may be incorrect.">
            <a:extLst>
              <a:ext uri="{FF2B5EF4-FFF2-40B4-BE49-F238E27FC236}">
                <a16:creationId xmlns:a16="http://schemas.microsoft.com/office/drawing/2014/main" id="{913A5A8D-8EF5-E551-90D9-3039320895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 y="956364"/>
            <a:ext cx="11658600" cy="4167486"/>
          </a:xfrm>
          <a:prstGeom prst="rect">
            <a:avLst/>
          </a:prstGeom>
        </p:spPr>
      </p:pic>
    </p:spTree>
    <p:extLst>
      <p:ext uri="{BB962C8B-B14F-4D97-AF65-F5344CB8AC3E}">
        <p14:creationId xmlns:p14="http://schemas.microsoft.com/office/powerpoint/2010/main" val="3455175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C4F1F1-500C-CB05-7B4A-A90EC3E3BAD3}"/>
            </a:ext>
          </a:extLst>
        </p:cNvPr>
        <p:cNvGrpSpPr/>
        <p:nvPr/>
      </p:nvGrpSpPr>
      <p:grpSpPr>
        <a:xfrm>
          <a:off x="0" y="0"/>
          <a:ext cx="0" cy="0"/>
          <a:chOff x="0" y="0"/>
          <a:chExt cx="0" cy="0"/>
        </a:xfrm>
      </p:grpSpPr>
      <p:pic>
        <p:nvPicPr>
          <p:cNvPr id="11" name="Picture 10" descr="An wing of an airplane&#10;&#10;Description automatically generated">
            <a:extLst>
              <a:ext uri="{FF2B5EF4-FFF2-40B4-BE49-F238E27FC236}">
                <a16:creationId xmlns:a16="http://schemas.microsoft.com/office/drawing/2014/main" id="{7F06FCE6-9C6C-2E0A-5562-2359CC2B0161}"/>
              </a:ext>
            </a:extLst>
          </p:cNvPr>
          <p:cNvPicPr>
            <a:picLocks noChangeAspect="1"/>
          </p:cNvPicPr>
          <p:nvPr/>
        </p:nvPicPr>
        <p:blipFill>
          <a:blip r:embed="rId3">
            <a:extLst>
              <a:ext uri="{28A0092B-C50C-407E-A947-70E740481C1C}">
                <a14:useLocalDpi xmlns:a14="http://schemas.microsoft.com/office/drawing/2010/main" val="0"/>
              </a:ext>
            </a:extLst>
          </a:blip>
          <a:srcRect l="9589" r="19272"/>
          <a:stretch/>
        </p:blipFill>
        <p:spPr>
          <a:xfrm>
            <a:off x="6095990" y="1"/>
            <a:ext cx="5695959" cy="6005058"/>
          </a:xfrm>
          <a:prstGeom prst="rect">
            <a:avLst/>
          </a:prstGeom>
        </p:spPr>
      </p:pic>
      <p:sp>
        <p:nvSpPr>
          <p:cNvPr id="15" name="!!Title 4">
            <a:extLst>
              <a:ext uri="{FF2B5EF4-FFF2-40B4-BE49-F238E27FC236}">
                <a16:creationId xmlns:a16="http://schemas.microsoft.com/office/drawing/2014/main" id="{A81AB142-DA02-5A0D-5BEC-34EA0C287C7C}"/>
              </a:ext>
            </a:extLst>
          </p:cNvPr>
          <p:cNvSpPr>
            <a:spLocks noGrp="1"/>
          </p:cNvSpPr>
          <p:nvPr>
            <p:ph type="title"/>
          </p:nvPr>
        </p:nvSpPr>
        <p:spPr/>
        <p:txBody>
          <a:bodyPr/>
          <a:lstStyle/>
          <a:p>
            <a:r>
              <a:rPr lang="en-US" sz="2800" dirty="0"/>
              <a:t>Requirement to Adopt</a:t>
            </a:r>
            <a:br>
              <a:rPr lang="en-US" sz="2800" dirty="0"/>
            </a:br>
            <a:r>
              <a:rPr lang="en-US" sz="2800" dirty="0"/>
              <a:t>Airport Zoning Regulations</a:t>
            </a:r>
          </a:p>
        </p:txBody>
      </p:sp>
      <p:sp>
        <p:nvSpPr>
          <p:cNvPr id="16" name="!!Content Placeholder 5">
            <a:extLst>
              <a:ext uri="{FF2B5EF4-FFF2-40B4-BE49-F238E27FC236}">
                <a16:creationId xmlns:a16="http://schemas.microsoft.com/office/drawing/2014/main" id="{0E8B9069-B1A9-9F69-C999-0DAD5925920B}"/>
              </a:ext>
            </a:extLst>
          </p:cNvPr>
          <p:cNvSpPr>
            <a:spLocks noGrp="1"/>
          </p:cNvSpPr>
          <p:nvPr>
            <p:ph sz="half" idx="1"/>
          </p:nvPr>
        </p:nvSpPr>
        <p:spPr>
          <a:xfrm>
            <a:off x="838200" y="1357660"/>
            <a:ext cx="5181600" cy="4260821"/>
          </a:xfrm>
        </p:spPr>
        <p:txBody>
          <a:bodyPr/>
          <a:lstStyle/>
          <a:p>
            <a:pPr marL="285750" indent="-285750">
              <a:buFont typeface="Arial" panose="020B0604020202020204" pitchFamily="34" charset="0"/>
              <a:buChar char="•"/>
            </a:pPr>
            <a:r>
              <a:rPr lang="en-US" sz="1800" dirty="0"/>
              <a:t>Adopt and enforce airport zoning regulations for the airport hazard area, in coordination with the neighboring jurisdiction if necessary</a:t>
            </a:r>
          </a:p>
          <a:p>
            <a:pPr marL="285750" indent="-285750">
              <a:buFont typeface="Arial" panose="020B0604020202020204" pitchFamily="34" charset="0"/>
              <a:buChar char="•"/>
            </a:pPr>
            <a:r>
              <a:rPr lang="en-US" sz="1800" dirty="0"/>
              <a:t>Airport zoning regulations are adopted alongside existing land use regulations</a:t>
            </a:r>
          </a:p>
          <a:p>
            <a:pPr marL="285750" indent="-285750">
              <a:buFont typeface="Arial" panose="020B0604020202020204" pitchFamily="34" charset="0"/>
              <a:buChar char="•"/>
            </a:pPr>
            <a:r>
              <a:rPr lang="en-US" sz="1800" dirty="0"/>
              <a:t>Consider your local airport/airport hazard area when determining what regulations to adopt</a:t>
            </a:r>
          </a:p>
          <a:p>
            <a:pPr marL="285750" indent="-285750">
              <a:buFont typeface="Arial" panose="020B0604020202020204" pitchFamily="34" charset="0"/>
              <a:buChar char="•"/>
            </a:pPr>
            <a:r>
              <a:rPr lang="en-US" sz="1800" dirty="0"/>
              <a:t>Existing uses and structures will be grandfathered in if you do not currently have airport zoning regulations</a:t>
            </a:r>
          </a:p>
        </p:txBody>
      </p:sp>
      <p:sp>
        <p:nvSpPr>
          <p:cNvPr id="5" name="Slide Number Placeholder 4">
            <a:extLst>
              <a:ext uri="{FF2B5EF4-FFF2-40B4-BE49-F238E27FC236}">
                <a16:creationId xmlns:a16="http://schemas.microsoft.com/office/drawing/2014/main" id="{42FEF562-079A-A42A-75DD-71C84D752FD5}"/>
              </a:ext>
            </a:extLst>
          </p:cNvPr>
          <p:cNvSpPr>
            <a:spLocks noGrp="1"/>
          </p:cNvSpPr>
          <p:nvPr>
            <p:ph type="sldNum" sz="quarter" idx="10"/>
          </p:nvPr>
        </p:nvSpPr>
        <p:spPr/>
        <p:txBody>
          <a:bodyPr/>
          <a:lstStyle/>
          <a:p>
            <a:fld id="{3CD66FC5-BD9E-4EF9-BB17-AB2086BC0753}" type="slidenum">
              <a:rPr lang="en-US" smtClean="0"/>
              <a:t>11</a:t>
            </a:fld>
            <a:endParaRPr lang="en-US" dirty="0"/>
          </a:p>
        </p:txBody>
      </p:sp>
      <p:sp>
        <p:nvSpPr>
          <p:cNvPr id="8" name="Rectangle 7">
            <a:extLst>
              <a:ext uri="{FF2B5EF4-FFF2-40B4-BE49-F238E27FC236}">
                <a16:creationId xmlns:a16="http://schemas.microsoft.com/office/drawing/2014/main" id="{9D66D275-7671-A9FD-87A1-CA673E3E8ED6}"/>
              </a:ext>
            </a:extLst>
          </p:cNvPr>
          <p:cNvSpPr/>
          <p:nvPr/>
        </p:nvSpPr>
        <p:spPr>
          <a:xfrm>
            <a:off x="-7" y="466486"/>
            <a:ext cx="626074" cy="6196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433199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4">
            <a:extLst>
              <a:ext uri="{FF2B5EF4-FFF2-40B4-BE49-F238E27FC236}">
                <a16:creationId xmlns:a16="http://schemas.microsoft.com/office/drawing/2014/main" id="{62D5B537-1E00-F2D6-B765-492F6A41632B}"/>
              </a:ext>
            </a:extLst>
          </p:cNvPr>
          <p:cNvSpPr>
            <a:spLocks noGrp="1"/>
          </p:cNvSpPr>
          <p:nvPr>
            <p:ph type="title"/>
          </p:nvPr>
        </p:nvSpPr>
        <p:spPr/>
        <p:txBody>
          <a:bodyPr/>
          <a:lstStyle/>
          <a:p>
            <a:r>
              <a:rPr lang="en-US" sz="2800" dirty="0"/>
              <a:t>Determining If a Structure</a:t>
            </a:r>
            <a:br>
              <a:rPr lang="en-US" sz="2800" dirty="0"/>
            </a:br>
            <a:r>
              <a:rPr lang="en-US" sz="2800" dirty="0"/>
              <a:t>or Tree Exceeds Height </a:t>
            </a:r>
            <a:br>
              <a:rPr lang="en-US" sz="2800" dirty="0"/>
            </a:br>
            <a:r>
              <a:rPr lang="en-US" sz="2800" dirty="0"/>
              <a:t>Restriction</a:t>
            </a:r>
          </a:p>
        </p:txBody>
      </p:sp>
      <p:sp>
        <p:nvSpPr>
          <p:cNvPr id="16" name="!!Content Placeholder 5">
            <a:extLst>
              <a:ext uri="{FF2B5EF4-FFF2-40B4-BE49-F238E27FC236}">
                <a16:creationId xmlns:a16="http://schemas.microsoft.com/office/drawing/2014/main" id="{C834B869-9C69-BE7A-7974-5B01F9841835}"/>
              </a:ext>
            </a:extLst>
          </p:cNvPr>
          <p:cNvSpPr>
            <a:spLocks noGrp="1"/>
          </p:cNvSpPr>
          <p:nvPr>
            <p:ph sz="half" idx="1"/>
          </p:nvPr>
        </p:nvSpPr>
        <p:spPr/>
        <p:txBody>
          <a:bodyPr/>
          <a:lstStyle/>
          <a:p>
            <a:r>
              <a:rPr lang="en-US" sz="1800" b="1" dirty="0"/>
              <a:t>Airport zoning regulations should restrict the height of objects and trees.</a:t>
            </a:r>
          </a:p>
          <a:p>
            <a:r>
              <a:rPr lang="en-US" sz="1800" b="1" dirty="0"/>
              <a:t>To determine if height is exceeded, developers are encouraged to use the Notice Criteria Tool (NCT).</a:t>
            </a:r>
          </a:p>
          <a:p>
            <a:pPr marL="285750" indent="-285750">
              <a:buFont typeface="Arial" panose="020B0604020202020204" pitchFamily="34" charset="0"/>
              <a:buChar char="•"/>
            </a:pPr>
            <a:r>
              <a:rPr lang="en-US" sz="1800" dirty="0"/>
              <a:t>Accessed through the Obstruction Evaluation/Airport Airspace Analysis (OE/AAA) website</a:t>
            </a:r>
          </a:p>
          <a:p>
            <a:pPr marL="285750" indent="-285750">
              <a:buFont typeface="Arial" panose="020B0604020202020204" pitchFamily="34" charset="0"/>
              <a:buChar char="•"/>
            </a:pPr>
            <a:r>
              <a:rPr lang="en-US" sz="1800" dirty="0"/>
              <a:t>Users (developers) will input information to determine if their development requires notice to the FAA (exceeds height)</a:t>
            </a:r>
          </a:p>
          <a:p>
            <a:pPr marL="285750" indent="-285750">
              <a:buFont typeface="Arial" panose="020B0604020202020204" pitchFamily="34" charset="0"/>
              <a:buChar char="•"/>
            </a:pPr>
            <a:r>
              <a:rPr lang="en-US" sz="1800" dirty="0"/>
              <a:t>If the development does require notice, developers must submit FAA Form 7460-1</a:t>
            </a:r>
          </a:p>
        </p:txBody>
      </p:sp>
      <p:sp>
        <p:nvSpPr>
          <p:cNvPr id="5" name="Slide Number Placeholder 4">
            <a:extLst>
              <a:ext uri="{FF2B5EF4-FFF2-40B4-BE49-F238E27FC236}">
                <a16:creationId xmlns:a16="http://schemas.microsoft.com/office/drawing/2014/main" id="{E093A9C0-D011-F4B0-7CED-C81097BE3A0E}"/>
              </a:ext>
            </a:extLst>
          </p:cNvPr>
          <p:cNvSpPr>
            <a:spLocks noGrp="1"/>
          </p:cNvSpPr>
          <p:nvPr>
            <p:ph type="sldNum" sz="quarter" idx="10"/>
          </p:nvPr>
        </p:nvSpPr>
        <p:spPr/>
        <p:txBody>
          <a:bodyPr/>
          <a:lstStyle/>
          <a:p>
            <a:fld id="{3CD66FC5-BD9E-4EF9-BB17-AB2086BC0753}" type="slidenum">
              <a:rPr lang="en-US" smtClean="0"/>
              <a:t>12</a:t>
            </a:fld>
            <a:endParaRPr lang="en-US" dirty="0"/>
          </a:p>
        </p:txBody>
      </p:sp>
      <p:sp>
        <p:nvSpPr>
          <p:cNvPr id="8" name="Rectangle 7">
            <a:extLst>
              <a:ext uri="{FF2B5EF4-FFF2-40B4-BE49-F238E27FC236}">
                <a16:creationId xmlns:a16="http://schemas.microsoft.com/office/drawing/2014/main" id="{96B95EA3-D36A-34FC-9AE2-0FA8AA454730}"/>
              </a:ext>
            </a:extLst>
          </p:cNvPr>
          <p:cNvSpPr/>
          <p:nvPr/>
        </p:nvSpPr>
        <p:spPr>
          <a:xfrm>
            <a:off x="-7" y="466486"/>
            <a:ext cx="626074" cy="6196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7BC2549A-04BA-4AAE-EC9B-1E26908552C6}"/>
              </a:ext>
            </a:extLst>
          </p:cNvPr>
          <p:cNvPicPr>
            <a:picLocks noChangeAspect="1"/>
          </p:cNvPicPr>
          <p:nvPr/>
        </p:nvPicPr>
        <p:blipFill>
          <a:blip r:embed="rId3"/>
          <a:srcRect r="45804"/>
          <a:stretch/>
        </p:blipFill>
        <p:spPr>
          <a:xfrm>
            <a:off x="6092845" y="0"/>
            <a:ext cx="5817215" cy="6280556"/>
          </a:xfrm>
          <a:prstGeom prst="rect">
            <a:avLst/>
          </a:prstGeom>
        </p:spPr>
      </p:pic>
      <p:pic>
        <p:nvPicPr>
          <p:cNvPr id="6" name="Picture 5">
            <a:extLst>
              <a:ext uri="{FF2B5EF4-FFF2-40B4-BE49-F238E27FC236}">
                <a16:creationId xmlns:a16="http://schemas.microsoft.com/office/drawing/2014/main" id="{54EA5665-4C2B-8895-95C2-69E3A4326EA0}"/>
              </a:ext>
            </a:extLst>
          </p:cNvPr>
          <p:cNvPicPr>
            <a:picLocks noChangeAspect="1"/>
          </p:cNvPicPr>
          <p:nvPr/>
        </p:nvPicPr>
        <p:blipFill>
          <a:blip r:embed="rId4"/>
          <a:stretch>
            <a:fillRect/>
          </a:stretch>
        </p:blipFill>
        <p:spPr>
          <a:xfrm>
            <a:off x="7385584" y="1473261"/>
            <a:ext cx="4806414" cy="4260821"/>
          </a:xfrm>
          <a:prstGeom prst="rect">
            <a:avLst/>
          </a:prstGeom>
        </p:spPr>
      </p:pic>
    </p:spTree>
    <p:extLst>
      <p:ext uri="{BB962C8B-B14F-4D97-AF65-F5344CB8AC3E}">
        <p14:creationId xmlns:p14="http://schemas.microsoft.com/office/powerpoint/2010/main" val="38243126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E401DD-07CE-2219-C6C4-69A991B03B50}"/>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09AF394-73F5-B184-0506-3355936B9F84}"/>
              </a:ext>
            </a:extLst>
          </p:cNvPr>
          <p:cNvSpPr>
            <a:spLocks noGrp="1"/>
          </p:cNvSpPr>
          <p:nvPr>
            <p:ph type="sldNum" sz="quarter" idx="10"/>
          </p:nvPr>
        </p:nvSpPr>
        <p:spPr/>
        <p:txBody>
          <a:bodyPr/>
          <a:lstStyle/>
          <a:p>
            <a:fld id="{3CD66FC5-BD9E-4EF9-BB17-AB2086BC0753}" type="slidenum">
              <a:rPr lang="en-US" smtClean="0"/>
              <a:pPr/>
              <a:t>13</a:t>
            </a:fld>
            <a:endParaRPr lang="en-US" dirty="0"/>
          </a:p>
        </p:txBody>
      </p:sp>
      <p:pic>
        <p:nvPicPr>
          <p:cNvPr id="5" name="Picture 4">
            <a:extLst>
              <a:ext uri="{FF2B5EF4-FFF2-40B4-BE49-F238E27FC236}">
                <a16:creationId xmlns:a16="http://schemas.microsoft.com/office/drawing/2014/main" id="{45A096FD-AEDE-1B63-3813-6F5873951D29}"/>
              </a:ext>
            </a:extLst>
          </p:cNvPr>
          <p:cNvPicPr>
            <a:picLocks noChangeAspect="1"/>
          </p:cNvPicPr>
          <p:nvPr/>
        </p:nvPicPr>
        <p:blipFill rotWithShape="1">
          <a:blip r:embed="rId3">
            <a:extLst>
              <a:ext uri="{28A0092B-C50C-407E-A947-70E740481C1C}">
                <a14:useLocalDpi xmlns:a14="http://schemas.microsoft.com/office/drawing/2010/main" val="0"/>
              </a:ext>
            </a:extLst>
          </a:blip>
          <a:srcRect l="-1223" t="14444" b="14444"/>
          <a:stretch/>
        </p:blipFill>
        <p:spPr>
          <a:xfrm>
            <a:off x="-1" y="655648"/>
            <a:ext cx="11791951" cy="5546704"/>
          </a:xfrm>
          <a:prstGeom prst="rect">
            <a:avLst/>
          </a:prstGeom>
        </p:spPr>
      </p:pic>
      <p:sp>
        <p:nvSpPr>
          <p:cNvPr id="6" name="Rectangle 5">
            <a:extLst>
              <a:ext uri="{FF2B5EF4-FFF2-40B4-BE49-F238E27FC236}">
                <a16:creationId xmlns:a16="http://schemas.microsoft.com/office/drawing/2014/main" id="{98607B14-743B-70A2-40B1-37601D3B289F}"/>
              </a:ext>
            </a:extLst>
          </p:cNvPr>
          <p:cNvSpPr/>
          <p:nvPr/>
        </p:nvSpPr>
        <p:spPr>
          <a:xfrm>
            <a:off x="-12700" y="0"/>
            <a:ext cx="48514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2">
            <a:extLst>
              <a:ext uri="{FF2B5EF4-FFF2-40B4-BE49-F238E27FC236}">
                <a16:creationId xmlns:a16="http://schemas.microsoft.com/office/drawing/2014/main" id="{B65665BB-928E-5594-5C66-C8D0C2A00F68}"/>
              </a:ext>
            </a:extLst>
          </p:cNvPr>
          <p:cNvSpPr txBox="1">
            <a:spLocks/>
          </p:cNvSpPr>
          <p:nvPr/>
        </p:nvSpPr>
        <p:spPr>
          <a:xfrm>
            <a:off x="725562" y="3139322"/>
            <a:ext cx="3492499" cy="1135716"/>
          </a:xfrm>
          <a:prstGeom prst="rect">
            <a:avLst/>
          </a:prstGeom>
        </p:spPr>
        <p:txBody>
          <a:bodyPr/>
          <a:lstStyle>
            <a:lvl1pPr algn="l" defTabSz="914400" rtl="0" eaLnBrk="1" latinLnBrk="0" hangingPunct="1">
              <a:lnSpc>
                <a:spcPct val="90000"/>
              </a:lnSpc>
              <a:spcBef>
                <a:spcPct val="0"/>
              </a:spcBef>
              <a:buNone/>
              <a:defRPr sz="4000" b="1" kern="1200">
                <a:solidFill>
                  <a:schemeClr val="tx2"/>
                </a:solidFill>
                <a:latin typeface="Open Sans" pitchFamily="2" charset="0"/>
                <a:ea typeface="Open Sans" pitchFamily="2" charset="0"/>
                <a:cs typeface="Open Sans" pitchFamily="2" charset="0"/>
              </a:defRPr>
            </a:lvl1pPr>
          </a:lstStyle>
          <a:p>
            <a:r>
              <a:rPr lang="en-US" sz="2800" dirty="0">
                <a:solidFill>
                  <a:schemeClr val="accent3"/>
                </a:solidFill>
              </a:rPr>
              <a:t>Status of Statutory Compliance and Next Steps</a:t>
            </a:r>
          </a:p>
        </p:txBody>
      </p:sp>
      <p:sp>
        <p:nvSpPr>
          <p:cNvPr id="9" name="!!TextBox 8">
            <a:extLst>
              <a:ext uri="{FF2B5EF4-FFF2-40B4-BE49-F238E27FC236}">
                <a16:creationId xmlns:a16="http://schemas.microsoft.com/office/drawing/2014/main" id="{AF883F87-815F-5B3C-1805-EB1FC4BB11A7}"/>
              </a:ext>
            </a:extLst>
          </p:cNvPr>
          <p:cNvSpPr txBox="1"/>
          <p:nvPr/>
        </p:nvSpPr>
        <p:spPr>
          <a:xfrm>
            <a:off x="580419" y="494498"/>
            <a:ext cx="3454400" cy="2260600"/>
          </a:xfrm>
          <a:prstGeom prst="rect">
            <a:avLst/>
          </a:prstGeom>
          <a:noFill/>
        </p:spPr>
        <p:txBody>
          <a:bodyPr wrap="square" rtlCol="0">
            <a:noAutofit/>
          </a:bodyPr>
          <a:lstStyle/>
          <a:p>
            <a:r>
              <a:rPr lang="en-US" sz="20000" b="1" dirty="0">
                <a:ln>
                  <a:solidFill>
                    <a:schemeClr val="accent3"/>
                  </a:solidFill>
                </a:ln>
                <a:noFill/>
                <a:latin typeface="Open Sans" pitchFamily="2" charset="0"/>
                <a:ea typeface="Open Sans" pitchFamily="2" charset="0"/>
                <a:cs typeface="Open Sans" pitchFamily="2" charset="0"/>
              </a:rPr>
              <a:t>03</a:t>
            </a:r>
          </a:p>
        </p:txBody>
      </p:sp>
      <p:cxnSp>
        <p:nvCxnSpPr>
          <p:cNvPr id="10" name="Straight Connector 9">
            <a:extLst>
              <a:ext uri="{FF2B5EF4-FFF2-40B4-BE49-F238E27FC236}">
                <a16:creationId xmlns:a16="http://schemas.microsoft.com/office/drawing/2014/main" id="{140B04D3-ACD7-D9A1-4BCA-D6CCED058F90}"/>
              </a:ext>
            </a:extLst>
          </p:cNvPr>
          <p:cNvCxnSpPr>
            <a:cxnSpLocks/>
          </p:cNvCxnSpPr>
          <p:nvPr/>
        </p:nvCxnSpPr>
        <p:spPr>
          <a:xfrm flipH="1">
            <a:off x="814461" y="4861205"/>
            <a:ext cx="3403600" cy="0"/>
          </a:xfrm>
          <a:prstGeom prst="line">
            <a:avLst/>
          </a:prstGeom>
          <a:ln w="57150"/>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8197776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E7754D-6DD3-D7AC-035C-625862A16017}"/>
            </a:ext>
          </a:extLst>
        </p:cNvPr>
        <p:cNvGrpSpPr/>
        <p:nvPr/>
      </p:nvGrpSpPr>
      <p:grpSpPr>
        <a:xfrm>
          <a:off x="0" y="0"/>
          <a:ext cx="0" cy="0"/>
          <a:chOff x="0" y="0"/>
          <a:chExt cx="0" cy="0"/>
        </a:xfrm>
      </p:grpSpPr>
      <p:sp>
        <p:nvSpPr>
          <p:cNvPr id="15" name="!!Title 4">
            <a:extLst>
              <a:ext uri="{FF2B5EF4-FFF2-40B4-BE49-F238E27FC236}">
                <a16:creationId xmlns:a16="http://schemas.microsoft.com/office/drawing/2014/main" id="{B02E5BE5-7BEB-97DD-68DF-1E3F34083D33}"/>
              </a:ext>
            </a:extLst>
          </p:cNvPr>
          <p:cNvSpPr>
            <a:spLocks noGrp="1"/>
          </p:cNvSpPr>
          <p:nvPr>
            <p:ph type="title"/>
          </p:nvPr>
        </p:nvSpPr>
        <p:spPr/>
        <p:txBody>
          <a:bodyPr/>
          <a:lstStyle/>
          <a:p>
            <a:r>
              <a:rPr lang="en-US" sz="2800" dirty="0"/>
              <a:t>Sufficiency Review Requirements</a:t>
            </a:r>
          </a:p>
        </p:txBody>
      </p:sp>
      <p:sp>
        <p:nvSpPr>
          <p:cNvPr id="16" name="!!Content Placeholder 5">
            <a:extLst>
              <a:ext uri="{FF2B5EF4-FFF2-40B4-BE49-F238E27FC236}">
                <a16:creationId xmlns:a16="http://schemas.microsoft.com/office/drawing/2014/main" id="{E2C08C76-BE11-E4CB-E19D-61802347A0D3}"/>
              </a:ext>
            </a:extLst>
          </p:cNvPr>
          <p:cNvSpPr>
            <a:spLocks noGrp="1"/>
          </p:cNvSpPr>
          <p:nvPr>
            <p:ph sz="half" idx="1"/>
          </p:nvPr>
        </p:nvSpPr>
        <p:spPr>
          <a:xfrm>
            <a:off x="781640" y="1332361"/>
            <a:ext cx="4403102" cy="4260821"/>
          </a:xfrm>
        </p:spPr>
        <p:txBody>
          <a:bodyPr/>
          <a:lstStyle/>
          <a:p>
            <a:pPr marL="285750" indent="-285750">
              <a:buFont typeface="Arial" panose="020B0604020202020204" pitchFamily="34" charset="0"/>
              <a:buChar char="•"/>
            </a:pPr>
            <a:r>
              <a:rPr lang="en-US" sz="1800" dirty="0"/>
              <a:t>Airport hazard areas can extend across jurisdictional boundaries, including into a jurisdiction without an airport on its own </a:t>
            </a:r>
          </a:p>
          <a:p>
            <a:pPr marL="285750" indent="-285750">
              <a:buFont typeface="Arial" panose="020B0604020202020204" pitchFamily="34" charset="0"/>
              <a:buChar char="•"/>
            </a:pPr>
            <a:r>
              <a:rPr lang="en-US" sz="1800" dirty="0"/>
              <a:t>Airport zoning regulations are required for every municipality or county with an airport hazard area, including those without airports</a:t>
            </a:r>
          </a:p>
          <a:p>
            <a:pPr marL="285750" indent="-285750">
              <a:buFont typeface="Arial" panose="020B0604020202020204" pitchFamily="34" charset="0"/>
              <a:buChar char="•"/>
            </a:pPr>
            <a:r>
              <a:rPr lang="en-US" sz="1800" dirty="0"/>
              <a:t>To determine which municipalities and counties are required to adopt airport zoning regulations, TDOT Aeronautics Division analyzed which were within airport hazard areas. </a:t>
            </a:r>
          </a:p>
          <a:p>
            <a:pPr marL="285750" indent="-285750">
              <a:buFont typeface="Arial" panose="020B0604020202020204" pitchFamily="34" charset="0"/>
              <a:buChar char="•"/>
            </a:pPr>
            <a:r>
              <a:rPr lang="en-US" sz="1800" dirty="0"/>
              <a:t>This resulted in 166 municipalities and counties</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p:txBody>
      </p:sp>
      <p:sp>
        <p:nvSpPr>
          <p:cNvPr id="5" name="Slide Number Placeholder 4">
            <a:extLst>
              <a:ext uri="{FF2B5EF4-FFF2-40B4-BE49-F238E27FC236}">
                <a16:creationId xmlns:a16="http://schemas.microsoft.com/office/drawing/2014/main" id="{D240D046-2F59-6783-9C81-3EB2162B4938}"/>
              </a:ext>
            </a:extLst>
          </p:cNvPr>
          <p:cNvSpPr>
            <a:spLocks noGrp="1"/>
          </p:cNvSpPr>
          <p:nvPr>
            <p:ph type="sldNum" sz="quarter" idx="10"/>
          </p:nvPr>
        </p:nvSpPr>
        <p:spPr/>
        <p:txBody>
          <a:bodyPr/>
          <a:lstStyle/>
          <a:p>
            <a:fld id="{3CD66FC5-BD9E-4EF9-BB17-AB2086BC0753}" type="slidenum">
              <a:rPr lang="en-US" smtClean="0"/>
              <a:t>14</a:t>
            </a:fld>
            <a:endParaRPr lang="en-US" dirty="0"/>
          </a:p>
        </p:txBody>
      </p:sp>
      <p:sp>
        <p:nvSpPr>
          <p:cNvPr id="8" name="Rectangle 7">
            <a:extLst>
              <a:ext uri="{FF2B5EF4-FFF2-40B4-BE49-F238E27FC236}">
                <a16:creationId xmlns:a16="http://schemas.microsoft.com/office/drawing/2014/main" id="{E9809233-EB90-1299-CA70-98A8913DA6D1}"/>
              </a:ext>
            </a:extLst>
          </p:cNvPr>
          <p:cNvSpPr/>
          <p:nvPr/>
        </p:nvSpPr>
        <p:spPr>
          <a:xfrm>
            <a:off x="-7" y="466486"/>
            <a:ext cx="626074" cy="6196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4BCAFA2D-90F3-287E-032B-22EBA2ED3538}"/>
              </a:ext>
            </a:extLst>
          </p:cNvPr>
          <p:cNvPicPr>
            <a:picLocks noChangeAspect="1"/>
          </p:cNvPicPr>
          <p:nvPr/>
        </p:nvPicPr>
        <p:blipFill>
          <a:blip r:embed="rId3">
            <a:extLst>
              <a:ext uri="{28A0092B-C50C-407E-A947-70E740481C1C}">
                <a14:useLocalDpi xmlns:a14="http://schemas.microsoft.com/office/drawing/2010/main" val="0"/>
              </a:ext>
            </a:extLst>
          </a:blip>
          <a:srcRect l="5916" t="-452" r="34620" b="1526"/>
          <a:stretch>
            <a:fillRect/>
          </a:stretch>
        </p:blipFill>
        <p:spPr>
          <a:xfrm>
            <a:off x="6896100" y="-1"/>
            <a:ext cx="4895851" cy="6108569"/>
          </a:xfrm>
          <a:prstGeom prst="rect">
            <a:avLst/>
          </a:prstGeom>
        </p:spPr>
      </p:pic>
    </p:spTree>
    <p:extLst>
      <p:ext uri="{BB962C8B-B14F-4D97-AF65-F5344CB8AC3E}">
        <p14:creationId xmlns:p14="http://schemas.microsoft.com/office/powerpoint/2010/main" val="35116765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1F2C25-C65B-C28C-E7D1-32AA8892FC55}"/>
            </a:ext>
          </a:extLst>
        </p:cNvPr>
        <p:cNvGrpSpPr/>
        <p:nvPr/>
      </p:nvGrpSpPr>
      <p:grpSpPr>
        <a:xfrm>
          <a:off x="0" y="0"/>
          <a:ext cx="0" cy="0"/>
          <a:chOff x="0" y="0"/>
          <a:chExt cx="0" cy="0"/>
        </a:xfrm>
      </p:grpSpPr>
      <p:sp>
        <p:nvSpPr>
          <p:cNvPr id="15" name="!!Title 4">
            <a:extLst>
              <a:ext uri="{FF2B5EF4-FFF2-40B4-BE49-F238E27FC236}">
                <a16:creationId xmlns:a16="http://schemas.microsoft.com/office/drawing/2014/main" id="{94269F97-D291-B1E7-6EEE-1AD52D3F5DB7}"/>
              </a:ext>
            </a:extLst>
          </p:cNvPr>
          <p:cNvSpPr>
            <a:spLocks noGrp="1"/>
          </p:cNvSpPr>
          <p:nvPr>
            <p:ph type="title"/>
          </p:nvPr>
        </p:nvSpPr>
        <p:spPr/>
        <p:txBody>
          <a:bodyPr/>
          <a:lstStyle/>
          <a:p>
            <a:r>
              <a:rPr lang="en-US" sz="2800" dirty="0"/>
              <a:t>Sufficiency Review Requirements</a:t>
            </a:r>
          </a:p>
        </p:txBody>
      </p:sp>
      <p:sp>
        <p:nvSpPr>
          <p:cNvPr id="16" name="!!Content Placeholder 5">
            <a:extLst>
              <a:ext uri="{FF2B5EF4-FFF2-40B4-BE49-F238E27FC236}">
                <a16:creationId xmlns:a16="http://schemas.microsoft.com/office/drawing/2014/main" id="{0651E06D-8349-4E80-EF87-9ED7BE99B9E6}"/>
              </a:ext>
            </a:extLst>
          </p:cNvPr>
          <p:cNvSpPr>
            <a:spLocks noGrp="1"/>
          </p:cNvSpPr>
          <p:nvPr>
            <p:ph sz="half" idx="1"/>
          </p:nvPr>
        </p:nvSpPr>
        <p:spPr>
          <a:xfrm>
            <a:off x="781640" y="1332361"/>
            <a:ext cx="5181600" cy="4260821"/>
          </a:xfrm>
        </p:spPr>
        <p:txBody>
          <a:bodyPr/>
          <a:lstStyle/>
          <a:p>
            <a:r>
              <a:rPr lang="en-US" sz="1800" dirty="0"/>
              <a:t>Only </a:t>
            </a:r>
            <a:r>
              <a:rPr lang="en-US" sz="1800" b="1" dirty="0"/>
              <a:t>44 of the 166 </a:t>
            </a:r>
            <a:r>
              <a:rPr lang="en-US" sz="1800" dirty="0"/>
              <a:t>municipalities and counties had airport zoning regulations, as required. These 44 municipalities and counties encompassed 39 of the State’s 76 public-use airports</a:t>
            </a:r>
          </a:p>
          <a:p>
            <a:r>
              <a:rPr lang="en-US" sz="1800" dirty="0"/>
              <a:t>State statute requires four specific items be included in airport zoning regulations:</a:t>
            </a:r>
          </a:p>
          <a:p>
            <a:pPr marL="742950" lvl="1" indent="-285750">
              <a:buFont typeface="Arial" panose="020B0604020202020204" pitchFamily="34" charset="0"/>
              <a:buChar char="•"/>
            </a:pPr>
            <a:r>
              <a:rPr lang="en-US" sz="1600" dirty="0"/>
              <a:t>Addressing airport hazard areas </a:t>
            </a:r>
          </a:p>
          <a:p>
            <a:pPr marL="742950" lvl="1" indent="-285750">
              <a:buFont typeface="Arial" panose="020B0604020202020204" pitchFamily="34" charset="0"/>
              <a:buChar char="•"/>
            </a:pPr>
            <a:r>
              <a:rPr lang="en-US" sz="1600" dirty="0"/>
              <a:t>Dividing the area(s) into zones </a:t>
            </a:r>
          </a:p>
          <a:p>
            <a:pPr marL="742950" lvl="1" indent="-285750">
              <a:buFont typeface="Arial" panose="020B0604020202020204" pitchFamily="34" charset="0"/>
              <a:buChar char="•"/>
            </a:pPr>
            <a:r>
              <a:rPr lang="en-US" sz="1600" dirty="0"/>
              <a:t>Specifying land uses within zones</a:t>
            </a:r>
          </a:p>
          <a:p>
            <a:pPr marL="742950" lvl="1" indent="-285750">
              <a:buFont typeface="Arial" panose="020B0604020202020204" pitchFamily="34" charset="0"/>
              <a:buChar char="•"/>
            </a:pPr>
            <a:r>
              <a:rPr lang="en-US" sz="1600" dirty="0"/>
              <a:t>Specifying height restrictions within zones</a:t>
            </a:r>
          </a:p>
          <a:p>
            <a:r>
              <a:rPr lang="en-US" sz="1800" dirty="0"/>
              <a:t>Airport zoning regulations must meet all four criteria to be deemed sufficient; anything less than it is insufficient</a:t>
            </a:r>
          </a:p>
        </p:txBody>
      </p:sp>
      <p:sp>
        <p:nvSpPr>
          <p:cNvPr id="5" name="Slide Number Placeholder 4">
            <a:extLst>
              <a:ext uri="{FF2B5EF4-FFF2-40B4-BE49-F238E27FC236}">
                <a16:creationId xmlns:a16="http://schemas.microsoft.com/office/drawing/2014/main" id="{3649625E-9658-115E-E74A-193549493970}"/>
              </a:ext>
            </a:extLst>
          </p:cNvPr>
          <p:cNvSpPr>
            <a:spLocks noGrp="1"/>
          </p:cNvSpPr>
          <p:nvPr>
            <p:ph type="sldNum" sz="quarter" idx="10"/>
          </p:nvPr>
        </p:nvSpPr>
        <p:spPr/>
        <p:txBody>
          <a:bodyPr/>
          <a:lstStyle/>
          <a:p>
            <a:fld id="{3CD66FC5-BD9E-4EF9-BB17-AB2086BC0753}" type="slidenum">
              <a:rPr lang="en-US" smtClean="0"/>
              <a:t>15</a:t>
            </a:fld>
            <a:endParaRPr lang="en-US" dirty="0"/>
          </a:p>
        </p:txBody>
      </p:sp>
      <p:sp>
        <p:nvSpPr>
          <p:cNvPr id="8" name="Rectangle 7">
            <a:extLst>
              <a:ext uri="{FF2B5EF4-FFF2-40B4-BE49-F238E27FC236}">
                <a16:creationId xmlns:a16="http://schemas.microsoft.com/office/drawing/2014/main" id="{6B5D328D-5511-C02E-3061-D369E45E2FB5}"/>
              </a:ext>
            </a:extLst>
          </p:cNvPr>
          <p:cNvSpPr/>
          <p:nvPr/>
        </p:nvSpPr>
        <p:spPr>
          <a:xfrm>
            <a:off x="-7" y="466486"/>
            <a:ext cx="626074" cy="6196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85A0F631-43A0-E456-EC41-A948C2225569}"/>
              </a:ext>
            </a:extLst>
          </p:cNvPr>
          <p:cNvPicPr>
            <a:picLocks noChangeAspect="1"/>
          </p:cNvPicPr>
          <p:nvPr/>
        </p:nvPicPr>
        <p:blipFill>
          <a:blip r:embed="rId3">
            <a:extLst>
              <a:ext uri="{28A0092B-C50C-407E-A947-70E740481C1C}">
                <a14:useLocalDpi xmlns:a14="http://schemas.microsoft.com/office/drawing/2010/main" val="0"/>
              </a:ext>
            </a:extLst>
          </a:blip>
          <a:srcRect l="23792" r="23792"/>
          <a:stretch/>
        </p:blipFill>
        <p:spPr>
          <a:xfrm>
            <a:off x="6893061" y="0"/>
            <a:ext cx="4898890" cy="6230679"/>
          </a:xfrm>
          <a:prstGeom prst="rect">
            <a:avLst/>
          </a:prstGeom>
        </p:spPr>
      </p:pic>
    </p:spTree>
    <p:extLst>
      <p:ext uri="{BB962C8B-B14F-4D97-AF65-F5344CB8AC3E}">
        <p14:creationId xmlns:p14="http://schemas.microsoft.com/office/powerpoint/2010/main" val="17397008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8E319F-58A8-A1E5-48AE-13D7A0602C5E}"/>
            </a:ext>
          </a:extLst>
        </p:cNvPr>
        <p:cNvGrpSpPr/>
        <p:nvPr/>
      </p:nvGrpSpPr>
      <p:grpSpPr>
        <a:xfrm>
          <a:off x="0" y="0"/>
          <a:ext cx="0" cy="0"/>
          <a:chOff x="0" y="0"/>
          <a:chExt cx="0" cy="0"/>
        </a:xfrm>
      </p:grpSpPr>
      <p:sp>
        <p:nvSpPr>
          <p:cNvPr id="15" name="!!Title 4">
            <a:extLst>
              <a:ext uri="{FF2B5EF4-FFF2-40B4-BE49-F238E27FC236}">
                <a16:creationId xmlns:a16="http://schemas.microsoft.com/office/drawing/2014/main" id="{CF5CE1C2-BB8B-2963-FD85-C44F0CEF2459}"/>
              </a:ext>
            </a:extLst>
          </p:cNvPr>
          <p:cNvSpPr>
            <a:spLocks noGrp="1"/>
          </p:cNvSpPr>
          <p:nvPr>
            <p:ph type="title"/>
          </p:nvPr>
        </p:nvSpPr>
        <p:spPr/>
        <p:txBody>
          <a:bodyPr/>
          <a:lstStyle/>
          <a:p>
            <a:r>
              <a:rPr lang="en-US" sz="2800" dirty="0"/>
              <a:t>Sufficiency Review Findings</a:t>
            </a:r>
          </a:p>
        </p:txBody>
      </p:sp>
      <p:sp>
        <p:nvSpPr>
          <p:cNvPr id="5" name="Slide Number Placeholder 4">
            <a:extLst>
              <a:ext uri="{FF2B5EF4-FFF2-40B4-BE49-F238E27FC236}">
                <a16:creationId xmlns:a16="http://schemas.microsoft.com/office/drawing/2014/main" id="{58064630-23A6-C8AA-0DC4-F1756B72AC41}"/>
              </a:ext>
            </a:extLst>
          </p:cNvPr>
          <p:cNvSpPr>
            <a:spLocks noGrp="1"/>
          </p:cNvSpPr>
          <p:nvPr>
            <p:ph type="sldNum" sz="quarter" idx="10"/>
          </p:nvPr>
        </p:nvSpPr>
        <p:spPr/>
        <p:txBody>
          <a:bodyPr/>
          <a:lstStyle/>
          <a:p>
            <a:fld id="{3CD66FC5-BD9E-4EF9-BB17-AB2086BC0753}" type="slidenum">
              <a:rPr lang="en-US" smtClean="0"/>
              <a:t>16</a:t>
            </a:fld>
            <a:endParaRPr lang="en-US" dirty="0"/>
          </a:p>
        </p:txBody>
      </p:sp>
      <p:sp>
        <p:nvSpPr>
          <p:cNvPr id="8" name="Rectangle 7">
            <a:extLst>
              <a:ext uri="{FF2B5EF4-FFF2-40B4-BE49-F238E27FC236}">
                <a16:creationId xmlns:a16="http://schemas.microsoft.com/office/drawing/2014/main" id="{F9904E45-497B-B978-0D86-C53B8CFBAA52}"/>
              </a:ext>
            </a:extLst>
          </p:cNvPr>
          <p:cNvSpPr/>
          <p:nvPr/>
        </p:nvSpPr>
        <p:spPr>
          <a:xfrm>
            <a:off x="-7" y="466486"/>
            <a:ext cx="626074" cy="6196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C452C64B-6DDA-80DC-D2AE-F654C414CEB7}"/>
              </a:ext>
            </a:extLst>
          </p:cNvPr>
          <p:cNvSpPr txBox="1"/>
          <p:nvPr/>
        </p:nvSpPr>
        <p:spPr>
          <a:xfrm>
            <a:off x="876300" y="1816100"/>
            <a:ext cx="1041400" cy="646331"/>
          </a:xfrm>
          <a:prstGeom prst="rect">
            <a:avLst/>
          </a:prstGeom>
          <a:noFill/>
        </p:spPr>
        <p:txBody>
          <a:bodyPr wrap="square" rtlCol="0">
            <a:spAutoFit/>
          </a:bodyPr>
          <a:lstStyle/>
          <a:p>
            <a:pPr algn="ctr"/>
            <a:r>
              <a:rPr lang="en-US" sz="3600" b="1" dirty="0">
                <a:solidFill>
                  <a:schemeClr val="tx2"/>
                </a:solidFill>
              </a:rPr>
              <a:t>166</a:t>
            </a:r>
          </a:p>
        </p:txBody>
      </p:sp>
      <p:sp>
        <p:nvSpPr>
          <p:cNvPr id="4" name="TextBox 3">
            <a:extLst>
              <a:ext uri="{FF2B5EF4-FFF2-40B4-BE49-F238E27FC236}">
                <a16:creationId xmlns:a16="http://schemas.microsoft.com/office/drawing/2014/main" id="{B8C6D1A6-CC49-FF72-290A-96EEE61A4C40}"/>
              </a:ext>
            </a:extLst>
          </p:cNvPr>
          <p:cNvSpPr txBox="1"/>
          <p:nvPr/>
        </p:nvSpPr>
        <p:spPr>
          <a:xfrm>
            <a:off x="2164888" y="1655018"/>
            <a:ext cx="3372312" cy="923330"/>
          </a:xfrm>
          <a:prstGeom prst="rect">
            <a:avLst/>
          </a:prstGeom>
          <a:noFill/>
        </p:spPr>
        <p:txBody>
          <a:bodyPr wrap="square">
            <a:spAutoFit/>
          </a:bodyPr>
          <a:lstStyle/>
          <a:p>
            <a:r>
              <a:rPr lang="en-US" sz="1800" dirty="0"/>
              <a:t>municipalities and counties that are required to maintain airport zoning regulations </a:t>
            </a:r>
            <a:endParaRPr lang="en-US" dirty="0"/>
          </a:p>
        </p:txBody>
      </p:sp>
      <p:sp>
        <p:nvSpPr>
          <p:cNvPr id="6" name="Oval 5">
            <a:extLst>
              <a:ext uri="{FF2B5EF4-FFF2-40B4-BE49-F238E27FC236}">
                <a16:creationId xmlns:a16="http://schemas.microsoft.com/office/drawing/2014/main" id="{B99F8A22-3DC9-434D-85F6-D735480371C2}"/>
              </a:ext>
            </a:extLst>
          </p:cNvPr>
          <p:cNvSpPr/>
          <p:nvPr/>
        </p:nvSpPr>
        <p:spPr>
          <a:xfrm>
            <a:off x="752706" y="1494971"/>
            <a:ext cx="1288588" cy="1288588"/>
          </a:xfrm>
          <a:prstGeom prst="ellipse">
            <a:avLst/>
          </a:prstGeom>
          <a:noFill/>
          <a:ln w="571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DEF71698-62C9-31B0-4D31-DC80AB4C7860}"/>
              </a:ext>
            </a:extLst>
          </p:cNvPr>
          <p:cNvSpPr txBox="1"/>
          <p:nvPr/>
        </p:nvSpPr>
        <p:spPr>
          <a:xfrm>
            <a:off x="876300" y="4279653"/>
            <a:ext cx="1041400" cy="646331"/>
          </a:xfrm>
          <a:prstGeom prst="rect">
            <a:avLst/>
          </a:prstGeom>
          <a:noFill/>
        </p:spPr>
        <p:txBody>
          <a:bodyPr wrap="square" rtlCol="0">
            <a:spAutoFit/>
          </a:bodyPr>
          <a:lstStyle/>
          <a:p>
            <a:pPr algn="ctr"/>
            <a:r>
              <a:rPr lang="en-US" sz="3600" b="1" dirty="0">
                <a:solidFill>
                  <a:schemeClr val="tx2"/>
                </a:solidFill>
              </a:rPr>
              <a:t>44</a:t>
            </a:r>
          </a:p>
        </p:txBody>
      </p:sp>
      <p:sp>
        <p:nvSpPr>
          <p:cNvPr id="9" name="Oval 8">
            <a:extLst>
              <a:ext uri="{FF2B5EF4-FFF2-40B4-BE49-F238E27FC236}">
                <a16:creationId xmlns:a16="http://schemas.microsoft.com/office/drawing/2014/main" id="{8BD821BD-6822-F7FE-9AD0-B4F540479A15}"/>
              </a:ext>
            </a:extLst>
          </p:cNvPr>
          <p:cNvSpPr/>
          <p:nvPr/>
        </p:nvSpPr>
        <p:spPr>
          <a:xfrm>
            <a:off x="752706" y="3958524"/>
            <a:ext cx="1288588" cy="1288588"/>
          </a:xfrm>
          <a:prstGeom prst="ellipse">
            <a:avLst/>
          </a:prstGeom>
          <a:noFill/>
          <a:ln w="571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49AF47FA-2E44-0A69-FC12-0636BA89406B}"/>
              </a:ext>
            </a:extLst>
          </p:cNvPr>
          <p:cNvSpPr txBox="1"/>
          <p:nvPr/>
        </p:nvSpPr>
        <p:spPr>
          <a:xfrm>
            <a:off x="2164888" y="4002653"/>
            <a:ext cx="3372312" cy="1200329"/>
          </a:xfrm>
          <a:prstGeom prst="rect">
            <a:avLst/>
          </a:prstGeom>
          <a:noFill/>
        </p:spPr>
        <p:txBody>
          <a:bodyPr wrap="square">
            <a:spAutoFit/>
          </a:bodyPr>
          <a:lstStyle/>
          <a:p>
            <a:r>
              <a:rPr lang="en-US" dirty="0"/>
              <a:t>municipalities and counties that have adopted airport zoning regulations accessible online</a:t>
            </a:r>
          </a:p>
        </p:txBody>
      </p:sp>
      <p:pic>
        <p:nvPicPr>
          <p:cNvPr id="18" name="Picture 17">
            <a:extLst>
              <a:ext uri="{FF2B5EF4-FFF2-40B4-BE49-F238E27FC236}">
                <a16:creationId xmlns:a16="http://schemas.microsoft.com/office/drawing/2014/main" id="{8337C113-7D17-7D91-BAFB-5020BC8B68BD}"/>
              </a:ext>
            </a:extLst>
          </p:cNvPr>
          <p:cNvPicPr>
            <a:picLocks noChangeAspect="1"/>
          </p:cNvPicPr>
          <p:nvPr/>
        </p:nvPicPr>
        <p:blipFill>
          <a:blip r:embed="rId3">
            <a:extLst>
              <a:ext uri="{28A0092B-C50C-407E-A947-70E740481C1C}">
                <a14:useLocalDpi xmlns:a14="http://schemas.microsoft.com/office/drawing/2010/main" val="0"/>
              </a:ext>
            </a:extLst>
          </a:blip>
          <a:srcRect l="20190" r="20190"/>
          <a:stretch/>
        </p:blipFill>
        <p:spPr>
          <a:xfrm>
            <a:off x="6838950" y="0"/>
            <a:ext cx="4953001" cy="6230679"/>
          </a:xfrm>
          <a:prstGeom prst="rect">
            <a:avLst/>
          </a:prstGeom>
        </p:spPr>
      </p:pic>
      <p:cxnSp>
        <p:nvCxnSpPr>
          <p:cNvPr id="22" name="Straight Connector 21">
            <a:extLst>
              <a:ext uri="{FF2B5EF4-FFF2-40B4-BE49-F238E27FC236}">
                <a16:creationId xmlns:a16="http://schemas.microsoft.com/office/drawing/2014/main" id="{AA5399C6-B024-D9DE-23D0-415ADF340114}"/>
              </a:ext>
            </a:extLst>
          </p:cNvPr>
          <p:cNvCxnSpPr>
            <a:cxnSpLocks/>
            <a:stCxn id="6" idx="4"/>
            <a:endCxn id="9" idx="0"/>
          </p:cNvCxnSpPr>
          <p:nvPr/>
        </p:nvCxnSpPr>
        <p:spPr>
          <a:xfrm>
            <a:off x="1397000" y="2783559"/>
            <a:ext cx="0" cy="117496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55132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A965D4-7C83-6831-D908-ED830D95530E}"/>
            </a:ext>
          </a:extLst>
        </p:cNvPr>
        <p:cNvGrpSpPr/>
        <p:nvPr/>
      </p:nvGrpSpPr>
      <p:grpSpPr>
        <a:xfrm>
          <a:off x="0" y="0"/>
          <a:ext cx="0" cy="0"/>
          <a:chOff x="0" y="0"/>
          <a:chExt cx="0" cy="0"/>
        </a:xfrm>
      </p:grpSpPr>
      <p:sp>
        <p:nvSpPr>
          <p:cNvPr id="15" name="!!Title 4">
            <a:extLst>
              <a:ext uri="{FF2B5EF4-FFF2-40B4-BE49-F238E27FC236}">
                <a16:creationId xmlns:a16="http://schemas.microsoft.com/office/drawing/2014/main" id="{D7F73BEE-EE7E-75F5-FB21-C23E468A07F6}"/>
              </a:ext>
            </a:extLst>
          </p:cNvPr>
          <p:cNvSpPr>
            <a:spLocks noGrp="1"/>
          </p:cNvSpPr>
          <p:nvPr>
            <p:ph type="title"/>
          </p:nvPr>
        </p:nvSpPr>
        <p:spPr>
          <a:xfrm>
            <a:off x="626067" y="202192"/>
            <a:ext cx="11565922" cy="1155468"/>
          </a:xfrm>
        </p:spPr>
        <p:txBody>
          <a:bodyPr/>
          <a:lstStyle/>
          <a:p>
            <a:r>
              <a:rPr lang="en-US" sz="2800" dirty="0"/>
              <a:t>Sufficiency Review Findings</a:t>
            </a:r>
          </a:p>
        </p:txBody>
      </p:sp>
      <p:sp>
        <p:nvSpPr>
          <p:cNvPr id="5" name="Slide Number Placeholder 4">
            <a:extLst>
              <a:ext uri="{FF2B5EF4-FFF2-40B4-BE49-F238E27FC236}">
                <a16:creationId xmlns:a16="http://schemas.microsoft.com/office/drawing/2014/main" id="{1454BBBC-937F-4F5E-29D1-F6113755ECF9}"/>
              </a:ext>
            </a:extLst>
          </p:cNvPr>
          <p:cNvSpPr>
            <a:spLocks noGrp="1"/>
          </p:cNvSpPr>
          <p:nvPr>
            <p:ph type="sldNum" sz="quarter" idx="10"/>
          </p:nvPr>
        </p:nvSpPr>
        <p:spPr/>
        <p:txBody>
          <a:bodyPr/>
          <a:lstStyle/>
          <a:p>
            <a:fld id="{3CD66FC5-BD9E-4EF9-BB17-AB2086BC0753}" type="slidenum">
              <a:rPr lang="en-US" smtClean="0"/>
              <a:t>17</a:t>
            </a:fld>
            <a:endParaRPr lang="en-US" dirty="0"/>
          </a:p>
        </p:txBody>
      </p:sp>
      <p:sp>
        <p:nvSpPr>
          <p:cNvPr id="8" name="Rectangle 7">
            <a:extLst>
              <a:ext uri="{FF2B5EF4-FFF2-40B4-BE49-F238E27FC236}">
                <a16:creationId xmlns:a16="http://schemas.microsoft.com/office/drawing/2014/main" id="{1CBAF1AA-1E00-AFF9-927D-91093E48CF7C}"/>
              </a:ext>
            </a:extLst>
          </p:cNvPr>
          <p:cNvSpPr/>
          <p:nvPr/>
        </p:nvSpPr>
        <p:spPr>
          <a:xfrm>
            <a:off x="-7" y="466486"/>
            <a:ext cx="626074" cy="6196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346246AD-9E83-1D69-8CA5-BB5DF66D1EE1}"/>
              </a:ext>
            </a:extLst>
          </p:cNvPr>
          <p:cNvSpPr txBox="1"/>
          <p:nvPr/>
        </p:nvSpPr>
        <p:spPr>
          <a:xfrm>
            <a:off x="876300" y="4279653"/>
            <a:ext cx="1041400" cy="646331"/>
          </a:xfrm>
          <a:prstGeom prst="rect">
            <a:avLst/>
          </a:prstGeom>
          <a:noFill/>
        </p:spPr>
        <p:txBody>
          <a:bodyPr wrap="square" rtlCol="0">
            <a:spAutoFit/>
          </a:bodyPr>
          <a:lstStyle/>
          <a:p>
            <a:pPr algn="ctr"/>
            <a:r>
              <a:rPr lang="en-US" sz="3600" b="1" dirty="0">
                <a:solidFill>
                  <a:schemeClr val="tx2"/>
                </a:solidFill>
              </a:rPr>
              <a:t>37</a:t>
            </a:r>
          </a:p>
        </p:txBody>
      </p:sp>
      <p:sp>
        <p:nvSpPr>
          <p:cNvPr id="4" name="TextBox 3">
            <a:extLst>
              <a:ext uri="{FF2B5EF4-FFF2-40B4-BE49-F238E27FC236}">
                <a16:creationId xmlns:a16="http://schemas.microsoft.com/office/drawing/2014/main" id="{132B594E-CB6C-C92B-860F-AB18C1BA5F9D}"/>
              </a:ext>
            </a:extLst>
          </p:cNvPr>
          <p:cNvSpPr txBox="1"/>
          <p:nvPr/>
        </p:nvSpPr>
        <p:spPr>
          <a:xfrm>
            <a:off x="2163519" y="4279653"/>
            <a:ext cx="2929181" cy="646331"/>
          </a:xfrm>
          <a:prstGeom prst="rect">
            <a:avLst/>
          </a:prstGeom>
          <a:noFill/>
        </p:spPr>
        <p:txBody>
          <a:bodyPr wrap="square">
            <a:spAutoFit/>
          </a:bodyPr>
          <a:lstStyle/>
          <a:p>
            <a:r>
              <a:rPr lang="en-US" dirty="0"/>
              <a:t>identify an airport hazard area in their regulation</a:t>
            </a:r>
          </a:p>
        </p:txBody>
      </p:sp>
      <p:sp>
        <p:nvSpPr>
          <p:cNvPr id="6" name="Oval 5">
            <a:extLst>
              <a:ext uri="{FF2B5EF4-FFF2-40B4-BE49-F238E27FC236}">
                <a16:creationId xmlns:a16="http://schemas.microsoft.com/office/drawing/2014/main" id="{BE60DDA2-A910-FA7F-1AD1-F01472E85F10}"/>
              </a:ext>
            </a:extLst>
          </p:cNvPr>
          <p:cNvSpPr/>
          <p:nvPr/>
        </p:nvSpPr>
        <p:spPr>
          <a:xfrm>
            <a:off x="752706" y="3958524"/>
            <a:ext cx="1288588" cy="1288588"/>
          </a:xfrm>
          <a:prstGeom prst="ellipse">
            <a:avLst/>
          </a:prstGeom>
          <a:noFill/>
          <a:ln w="571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92D43837-1EAD-B68F-4307-412188BD1332}"/>
              </a:ext>
            </a:extLst>
          </p:cNvPr>
          <p:cNvSpPr txBox="1"/>
          <p:nvPr/>
        </p:nvSpPr>
        <p:spPr>
          <a:xfrm>
            <a:off x="876300" y="2439848"/>
            <a:ext cx="1041400" cy="646331"/>
          </a:xfrm>
          <a:prstGeom prst="rect">
            <a:avLst/>
          </a:prstGeom>
          <a:noFill/>
        </p:spPr>
        <p:txBody>
          <a:bodyPr wrap="square" rtlCol="0">
            <a:spAutoFit/>
          </a:bodyPr>
          <a:lstStyle/>
          <a:p>
            <a:pPr algn="ctr"/>
            <a:r>
              <a:rPr lang="en-US" sz="3600" b="1" dirty="0">
                <a:solidFill>
                  <a:schemeClr val="tx2"/>
                </a:solidFill>
              </a:rPr>
              <a:t>40</a:t>
            </a:r>
          </a:p>
        </p:txBody>
      </p:sp>
      <p:sp>
        <p:nvSpPr>
          <p:cNvPr id="9" name="Oval 8">
            <a:extLst>
              <a:ext uri="{FF2B5EF4-FFF2-40B4-BE49-F238E27FC236}">
                <a16:creationId xmlns:a16="http://schemas.microsoft.com/office/drawing/2014/main" id="{8AA0C08A-2370-04F8-4760-F826BA34AC9F}"/>
              </a:ext>
            </a:extLst>
          </p:cNvPr>
          <p:cNvSpPr/>
          <p:nvPr/>
        </p:nvSpPr>
        <p:spPr>
          <a:xfrm>
            <a:off x="752706" y="2118719"/>
            <a:ext cx="1288588" cy="1288588"/>
          </a:xfrm>
          <a:prstGeom prst="ellipse">
            <a:avLst/>
          </a:prstGeom>
          <a:noFill/>
          <a:ln w="571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4B0284EB-3C2A-7A92-C59B-6EF873A3BCD2}"/>
              </a:ext>
            </a:extLst>
          </p:cNvPr>
          <p:cNvSpPr txBox="1"/>
          <p:nvPr/>
        </p:nvSpPr>
        <p:spPr>
          <a:xfrm>
            <a:off x="2163519" y="2578347"/>
            <a:ext cx="2929181" cy="369332"/>
          </a:xfrm>
          <a:prstGeom prst="rect">
            <a:avLst/>
          </a:prstGeom>
          <a:noFill/>
        </p:spPr>
        <p:txBody>
          <a:bodyPr wrap="square">
            <a:spAutoFit/>
          </a:bodyPr>
          <a:lstStyle/>
          <a:p>
            <a:r>
              <a:rPr lang="en-US" dirty="0"/>
              <a:t>specify permitted heights</a:t>
            </a:r>
          </a:p>
        </p:txBody>
      </p:sp>
      <p:pic>
        <p:nvPicPr>
          <p:cNvPr id="11" name="Picture 10">
            <a:extLst>
              <a:ext uri="{FF2B5EF4-FFF2-40B4-BE49-F238E27FC236}">
                <a16:creationId xmlns:a16="http://schemas.microsoft.com/office/drawing/2014/main" id="{C1F44BF4-CE86-A1C8-DAA2-D7F4B896ACDE}"/>
              </a:ext>
            </a:extLst>
          </p:cNvPr>
          <p:cNvPicPr>
            <a:picLocks noChangeAspect="1"/>
          </p:cNvPicPr>
          <p:nvPr/>
        </p:nvPicPr>
        <p:blipFill>
          <a:blip r:embed="rId3">
            <a:extLst>
              <a:ext uri="{28A0092B-C50C-407E-A947-70E740481C1C}">
                <a14:useLocalDpi xmlns:a14="http://schemas.microsoft.com/office/drawing/2010/main" val="0"/>
              </a:ext>
            </a:extLst>
          </a:blip>
          <a:srcRect l="28022" r="28022"/>
          <a:stretch/>
        </p:blipFill>
        <p:spPr>
          <a:xfrm>
            <a:off x="6915154" y="0"/>
            <a:ext cx="4876797" cy="6230679"/>
          </a:xfrm>
          <a:prstGeom prst="rect">
            <a:avLst/>
          </a:prstGeom>
        </p:spPr>
      </p:pic>
      <p:cxnSp>
        <p:nvCxnSpPr>
          <p:cNvPr id="13" name="Straight Connector 12">
            <a:extLst>
              <a:ext uri="{FF2B5EF4-FFF2-40B4-BE49-F238E27FC236}">
                <a16:creationId xmlns:a16="http://schemas.microsoft.com/office/drawing/2014/main" id="{17AE7A8B-1BBA-6AA8-AF58-73C0FA374315}"/>
              </a:ext>
            </a:extLst>
          </p:cNvPr>
          <p:cNvCxnSpPr>
            <a:cxnSpLocks/>
            <a:stCxn id="9" idx="4"/>
          </p:cNvCxnSpPr>
          <p:nvPr/>
        </p:nvCxnSpPr>
        <p:spPr>
          <a:xfrm>
            <a:off x="1397000" y="3407307"/>
            <a:ext cx="0" cy="551217"/>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E567B50-4F67-6FFE-74FC-C1D74C93C241}"/>
              </a:ext>
            </a:extLst>
          </p:cNvPr>
          <p:cNvSpPr txBox="1"/>
          <p:nvPr/>
        </p:nvSpPr>
        <p:spPr>
          <a:xfrm>
            <a:off x="711200" y="1469649"/>
            <a:ext cx="4381500" cy="369332"/>
          </a:xfrm>
          <a:prstGeom prst="rect">
            <a:avLst/>
          </a:prstGeom>
          <a:noFill/>
        </p:spPr>
        <p:txBody>
          <a:bodyPr wrap="square">
            <a:spAutoFit/>
          </a:bodyPr>
          <a:lstStyle/>
          <a:p>
            <a:r>
              <a:rPr lang="en-US" sz="1800" i="1" dirty="0"/>
              <a:t>Of these 44…</a:t>
            </a:r>
          </a:p>
        </p:txBody>
      </p:sp>
    </p:spTree>
    <p:extLst>
      <p:ext uri="{BB962C8B-B14F-4D97-AF65-F5344CB8AC3E}">
        <p14:creationId xmlns:p14="http://schemas.microsoft.com/office/powerpoint/2010/main" val="17080861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A3B15F-16F2-52F7-FD91-E02CD6F785A4}"/>
            </a:ext>
          </a:extLst>
        </p:cNvPr>
        <p:cNvGrpSpPr/>
        <p:nvPr/>
      </p:nvGrpSpPr>
      <p:grpSpPr>
        <a:xfrm>
          <a:off x="0" y="0"/>
          <a:ext cx="0" cy="0"/>
          <a:chOff x="0" y="0"/>
          <a:chExt cx="0" cy="0"/>
        </a:xfrm>
      </p:grpSpPr>
      <p:sp>
        <p:nvSpPr>
          <p:cNvPr id="15" name="!!Title 4">
            <a:extLst>
              <a:ext uri="{FF2B5EF4-FFF2-40B4-BE49-F238E27FC236}">
                <a16:creationId xmlns:a16="http://schemas.microsoft.com/office/drawing/2014/main" id="{4ADE3AE2-6307-4F91-4513-25544851612E}"/>
              </a:ext>
            </a:extLst>
          </p:cNvPr>
          <p:cNvSpPr>
            <a:spLocks noGrp="1"/>
          </p:cNvSpPr>
          <p:nvPr>
            <p:ph type="title"/>
          </p:nvPr>
        </p:nvSpPr>
        <p:spPr>
          <a:xfrm>
            <a:off x="626067" y="202192"/>
            <a:ext cx="11565922" cy="1155468"/>
          </a:xfrm>
        </p:spPr>
        <p:txBody>
          <a:bodyPr/>
          <a:lstStyle/>
          <a:p>
            <a:r>
              <a:rPr lang="en-US" sz="2800" dirty="0"/>
              <a:t>Sufficiency Review Findings</a:t>
            </a:r>
          </a:p>
        </p:txBody>
      </p:sp>
      <p:sp>
        <p:nvSpPr>
          <p:cNvPr id="5" name="Slide Number Placeholder 4">
            <a:extLst>
              <a:ext uri="{FF2B5EF4-FFF2-40B4-BE49-F238E27FC236}">
                <a16:creationId xmlns:a16="http://schemas.microsoft.com/office/drawing/2014/main" id="{A27FDB37-0491-D49C-7AD7-334FE169818C}"/>
              </a:ext>
            </a:extLst>
          </p:cNvPr>
          <p:cNvSpPr>
            <a:spLocks noGrp="1"/>
          </p:cNvSpPr>
          <p:nvPr>
            <p:ph type="sldNum" sz="quarter" idx="10"/>
          </p:nvPr>
        </p:nvSpPr>
        <p:spPr/>
        <p:txBody>
          <a:bodyPr/>
          <a:lstStyle/>
          <a:p>
            <a:fld id="{3CD66FC5-BD9E-4EF9-BB17-AB2086BC0753}" type="slidenum">
              <a:rPr lang="en-US" smtClean="0"/>
              <a:t>18</a:t>
            </a:fld>
            <a:endParaRPr lang="en-US" dirty="0"/>
          </a:p>
        </p:txBody>
      </p:sp>
      <p:sp>
        <p:nvSpPr>
          <p:cNvPr id="8" name="Rectangle 7">
            <a:extLst>
              <a:ext uri="{FF2B5EF4-FFF2-40B4-BE49-F238E27FC236}">
                <a16:creationId xmlns:a16="http://schemas.microsoft.com/office/drawing/2014/main" id="{AF708F33-FBF8-383F-8C57-7D0334705B5A}"/>
              </a:ext>
            </a:extLst>
          </p:cNvPr>
          <p:cNvSpPr/>
          <p:nvPr/>
        </p:nvSpPr>
        <p:spPr>
          <a:xfrm>
            <a:off x="-7" y="466486"/>
            <a:ext cx="626074" cy="6196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FE3CC55-015F-2B0A-83AC-3FD3C9724E5B}"/>
              </a:ext>
            </a:extLst>
          </p:cNvPr>
          <p:cNvSpPr txBox="1"/>
          <p:nvPr/>
        </p:nvSpPr>
        <p:spPr>
          <a:xfrm>
            <a:off x="876300" y="2460393"/>
            <a:ext cx="1041400" cy="646331"/>
          </a:xfrm>
          <a:prstGeom prst="rect">
            <a:avLst/>
          </a:prstGeom>
          <a:noFill/>
        </p:spPr>
        <p:txBody>
          <a:bodyPr wrap="square" rtlCol="0">
            <a:spAutoFit/>
          </a:bodyPr>
          <a:lstStyle/>
          <a:p>
            <a:pPr algn="ctr"/>
            <a:r>
              <a:rPr lang="en-US" sz="3600" b="1" dirty="0">
                <a:solidFill>
                  <a:schemeClr val="tx2"/>
                </a:solidFill>
              </a:rPr>
              <a:t>36</a:t>
            </a:r>
          </a:p>
        </p:txBody>
      </p:sp>
      <p:sp>
        <p:nvSpPr>
          <p:cNvPr id="10" name="TextBox 9">
            <a:extLst>
              <a:ext uri="{FF2B5EF4-FFF2-40B4-BE49-F238E27FC236}">
                <a16:creationId xmlns:a16="http://schemas.microsoft.com/office/drawing/2014/main" id="{D835BEA1-221A-0070-B242-98AB5DA31C91}"/>
              </a:ext>
            </a:extLst>
          </p:cNvPr>
          <p:cNvSpPr txBox="1"/>
          <p:nvPr/>
        </p:nvSpPr>
        <p:spPr>
          <a:xfrm>
            <a:off x="2163519" y="2460393"/>
            <a:ext cx="3119681" cy="646331"/>
          </a:xfrm>
          <a:prstGeom prst="rect">
            <a:avLst/>
          </a:prstGeom>
          <a:noFill/>
        </p:spPr>
        <p:txBody>
          <a:bodyPr wrap="square">
            <a:spAutoFit/>
          </a:bodyPr>
          <a:lstStyle/>
          <a:p>
            <a:r>
              <a:rPr lang="en-US" dirty="0"/>
              <a:t>further divide the airport hazard area into zones</a:t>
            </a:r>
          </a:p>
        </p:txBody>
      </p:sp>
      <p:pic>
        <p:nvPicPr>
          <p:cNvPr id="3" name="Picture 2">
            <a:extLst>
              <a:ext uri="{FF2B5EF4-FFF2-40B4-BE49-F238E27FC236}">
                <a16:creationId xmlns:a16="http://schemas.microsoft.com/office/drawing/2014/main" id="{3419094B-8FBB-2B17-0561-6868E3EBCB4D}"/>
              </a:ext>
            </a:extLst>
          </p:cNvPr>
          <p:cNvPicPr>
            <a:picLocks noChangeAspect="1"/>
          </p:cNvPicPr>
          <p:nvPr/>
        </p:nvPicPr>
        <p:blipFill>
          <a:blip r:embed="rId3">
            <a:extLst>
              <a:ext uri="{28A0092B-C50C-407E-A947-70E740481C1C}">
                <a14:useLocalDpi xmlns:a14="http://schemas.microsoft.com/office/drawing/2010/main" val="0"/>
              </a:ext>
            </a:extLst>
          </a:blip>
          <a:srcRect l="27988" r="27988"/>
          <a:stretch/>
        </p:blipFill>
        <p:spPr>
          <a:xfrm>
            <a:off x="6908802" y="0"/>
            <a:ext cx="4883149" cy="6230679"/>
          </a:xfrm>
          <a:prstGeom prst="rect">
            <a:avLst/>
          </a:prstGeom>
        </p:spPr>
      </p:pic>
      <p:sp>
        <p:nvSpPr>
          <p:cNvPr id="2" name="TextBox 1">
            <a:extLst>
              <a:ext uri="{FF2B5EF4-FFF2-40B4-BE49-F238E27FC236}">
                <a16:creationId xmlns:a16="http://schemas.microsoft.com/office/drawing/2014/main" id="{0B05D2A7-DB06-0491-7700-E4A8FC8DC27E}"/>
              </a:ext>
            </a:extLst>
          </p:cNvPr>
          <p:cNvSpPr txBox="1"/>
          <p:nvPr/>
        </p:nvSpPr>
        <p:spPr>
          <a:xfrm>
            <a:off x="711200" y="1469649"/>
            <a:ext cx="4381500" cy="369332"/>
          </a:xfrm>
          <a:prstGeom prst="rect">
            <a:avLst/>
          </a:prstGeom>
          <a:noFill/>
        </p:spPr>
        <p:txBody>
          <a:bodyPr wrap="square">
            <a:spAutoFit/>
          </a:bodyPr>
          <a:lstStyle/>
          <a:p>
            <a:r>
              <a:rPr lang="en-US" sz="1800" i="1" dirty="0"/>
              <a:t>Of these 37…</a:t>
            </a:r>
          </a:p>
        </p:txBody>
      </p:sp>
      <p:sp>
        <p:nvSpPr>
          <p:cNvPr id="4" name="Oval 3">
            <a:extLst>
              <a:ext uri="{FF2B5EF4-FFF2-40B4-BE49-F238E27FC236}">
                <a16:creationId xmlns:a16="http://schemas.microsoft.com/office/drawing/2014/main" id="{1757B41D-22CC-82CD-C01A-0D4CC80F985B}"/>
              </a:ext>
            </a:extLst>
          </p:cNvPr>
          <p:cNvSpPr/>
          <p:nvPr/>
        </p:nvSpPr>
        <p:spPr>
          <a:xfrm>
            <a:off x="752706" y="2118719"/>
            <a:ext cx="1288588" cy="1288588"/>
          </a:xfrm>
          <a:prstGeom prst="ellipse">
            <a:avLst/>
          </a:prstGeom>
          <a:noFill/>
          <a:ln w="571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608431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27BB0C-4818-D088-CA85-526570A16F9E}"/>
            </a:ext>
          </a:extLst>
        </p:cNvPr>
        <p:cNvGrpSpPr/>
        <p:nvPr/>
      </p:nvGrpSpPr>
      <p:grpSpPr>
        <a:xfrm>
          <a:off x="0" y="0"/>
          <a:ext cx="0" cy="0"/>
          <a:chOff x="0" y="0"/>
          <a:chExt cx="0" cy="0"/>
        </a:xfrm>
      </p:grpSpPr>
      <p:sp>
        <p:nvSpPr>
          <p:cNvPr id="15" name="!!Title 4">
            <a:extLst>
              <a:ext uri="{FF2B5EF4-FFF2-40B4-BE49-F238E27FC236}">
                <a16:creationId xmlns:a16="http://schemas.microsoft.com/office/drawing/2014/main" id="{FC1D688C-9D59-2CE1-D0C3-4949D4196222}"/>
              </a:ext>
            </a:extLst>
          </p:cNvPr>
          <p:cNvSpPr>
            <a:spLocks noGrp="1"/>
          </p:cNvSpPr>
          <p:nvPr>
            <p:ph type="title"/>
          </p:nvPr>
        </p:nvSpPr>
        <p:spPr>
          <a:xfrm>
            <a:off x="626067" y="202192"/>
            <a:ext cx="11565922" cy="1155468"/>
          </a:xfrm>
        </p:spPr>
        <p:txBody>
          <a:bodyPr/>
          <a:lstStyle/>
          <a:p>
            <a:r>
              <a:rPr lang="en-US" sz="2800" dirty="0"/>
              <a:t>Sufficiency Review Findings</a:t>
            </a:r>
          </a:p>
        </p:txBody>
      </p:sp>
      <p:sp>
        <p:nvSpPr>
          <p:cNvPr id="5" name="Slide Number Placeholder 4">
            <a:extLst>
              <a:ext uri="{FF2B5EF4-FFF2-40B4-BE49-F238E27FC236}">
                <a16:creationId xmlns:a16="http://schemas.microsoft.com/office/drawing/2014/main" id="{6455D2FB-64B1-E610-A775-30C841DB25D7}"/>
              </a:ext>
            </a:extLst>
          </p:cNvPr>
          <p:cNvSpPr>
            <a:spLocks noGrp="1"/>
          </p:cNvSpPr>
          <p:nvPr>
            <p:ph type="sldNum" sz="quarter" idx="10"/>
          </p:nvPr>
        </p:nvSpPr>
        <p:spPr/>
        <p:txBody>
          <a:bodyPr/>
          <a:lstStyle/>
          <a:p>
            <a:fld id="{3CD66FC5-BD9E-4EF9-BB17-AB2086BC0753}" type="slidenum">
              <a:rPr lang="en-US" smtClean="0"/>
              <a:t>19</a:t>
            </a:fld>
            <a:endParaRPr lang="en-US" dirty="0"/>
          </a:p>
        </p:txBody>
      </p:sp>
      <p:sp>
        <p:nvSpPr>
          <p:cNvPr id="8" name="Rectangle 7">
            <a:extLst>
              <a:ext uri="{FF2B5EF4-FFF2-40B4-BE49-F238E27FC236}">
                <a16:creationId xmlns:a16="http://schemas.microsoft.com/office/drawing/2014/main" id="{5DE0FD20-AB4D-09F8-1CA6-E49CA1F3C0A1}"/>
              </a:ext>
            </a:extLst>
          </p:cNvPr>
          <p:cNvSpPr/>
          <p:nvPr/>
        </p:nvSpPr>
        <p:spPr>
          <a:xfrm>
            <a:off x="-7" y="466486"/>
            <a:ext cx="626074" cy="6196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E13D9661-6AC0-D700-8605-104C5A5BCAEF}"/>
              </a:ext>
            </a:extLst>
          </p:cNvPr>
          <p:cNvSpPr txBox="1"/>
          <p:nvPr/>
        </p:nvSpPr>
        <p:spPr>
          <a:xfrm>
            <a:off x="876300" y="2460393"/>
            <a:ext cx="1041400" cy="646331"/>
          </a:xfrm>
          <a:prstGeom prst="rect">
            <a:avLst/>
          </a:prstGeom>
          <a:noFill/>
        </p:spPr>
        <p:txBody>
          <a:bodyPr wrap="square" rtlCol="0">
            <a:spAutoFit/>
          </a:bodyPr>
          <a:lstStyle/>
          <a:p>
            <a:pPr algn="ctr"/>
            <a:r>
              <a:rPr lang="en-US" sz="3600" b="1" dirty="0">
                <a:solidFill>
                  <a:schemeClr val="tx2"/>
                </a:solidFill>
              </a:rPr>
              <a:t>34</a:t>
            </a:r>
          </a:p>
        </p:txBody>
      </p:sp>
      <p:sp>
        <p:nvSpPr>
          <p:cNvPr id="10" name="TextBox 9">
            <a:extLst>
              <a:ext uri="{FF2B5EF4-FFF2-40B4-BE49-F238E27FC236}">
                <a16:creationId xmlns:a16="http://schemas.microsoft.com/office/drawing/2014/main" id="{04AF706F-ABDC-79E9-10AF-D76FDA2C3B73}"/>
              </a:ext>
            </a:extLst>
          </p:cNvPr>
          <p:cNvSpPr txBox="1"/>
          <p:nvPr/>
        </p:nvSpPr>
        <p:spPr>
          <a:xfrm>
            <a:off x="2163519" y="2301348"/>
            <a:ext cx="3418134" cy="923330"/>
          </a:xfrm>
          <a:prstGeom prst="rect">
            <a:avLst/>
          </a:prstGeom>
          <a:noFill/>
        </p:spPr>
        <p:txBody>
          <a:bodyPr wrap="square">
            <a:spAutoFit/>
          </a:bodyPr>
          <a:lstStyle/>
          <a:p>
            <a:r>
              <a:rPr lang="en-US" dirty="0"/>
              <a:t>specify the types of land uses that are permitted or prohibited within each zone</a:t>
            </a:r>
          </a:p>
        </p:txBody>
      </p:sp>
      <p:pic>
        <p:nvPicPr>
          <p:cNvPr id="3" name="Picture 2">
            <a:extLst>
              <a:ext uri="{FF2B5EF4-FFF2-40B4-BE49-F238E27FC236}">
                <a16:creationId xmlns:a16="http://schemas.microsoft.com/office/drawing/2014/main" id="{2F775E2A-29AE-04AA-EE1A-3B8FCB2FBA60}"/>
              </a:ext>
            </a:extLst>
          </p:cNvPr>
          <p:cNvPicPr>
            <a:picLocks noChangeAspect="1"/>
          </p:cNvPicPr>
          <p:nvPr/>
        </p:nvPicPr>
        <p:blipFill>
          <a:blip r:embed="rId3">
            <a:extLst>
              <a:ext uri="{28A0092B-C50C-407E-A947-70E740481C1C}">
                <a14:useLocalDpi xmlns:a14="http://schemas.microsoft.com/office/drawing/2010/main" val="0"/>
              </a:ext>
            </a:extLst>
          </a:blip>
          <a:srcRect l="20464" r="20464"/>
          <a:stretch/>
        </p:blipFill>
        <p:spPr>
          <a:xfrm>
            <a:off x="6877050" y="0"/>
            <a:ext cx="4914901" cy="6230679"/>
          </a:xfrm>
          <a:prstGeom prst="rect">
            <a:avLst/>
          </a:prstGeom>
        </p:spPr>
      </p:pic>
      <p:sp>
        <p:nvSpPr>
          <p:cNvPr id="2" name="TextBox 1">
            <a:extLst>
              <a:ext uri="{FF2B5EF4-FFF2-40B4-BE49-F238E27FC236}">
                <a16:creationId xmlns:a16="http://schemas.microsoft.com/office/drawing/2014/main" id="{9BDFD974-AFF1-6E7C-DC3F-0BEB5C611548}"/>
              </a:ext>
            </a:extLst>
          </p:cNvPr>
          <p:cNvSpPr txBox="1"/>
          <p:nvPr/>
        </p:nvSpPr>
        <p:spPr>
          <a:xfrm>
            <a:off x="711200" y="1469649"/>
            <a:ext cx="4381500" cy="369332"/>
          </a:xfrm>
          <a:prstGeom prst="rect">
            <a:avLst/>
          </a:prstGeom>
          <a:noFill/>
        </p:spPr>
        <p:txBody>
          <a:bodyPr wrap="square">
            <a:spAutoFit/>
          </a:bodyPr>
          <a:lstStyle/>
          <a:p>
            <a:r>
              <a:rPr lang="en-US" sz="1800" i="1" dirty="0"/>
              <a:t>Of these 36…</a:t>
            </a:r>
          </a:p>
        </p:txBody>
      </p:sp>
      <p:sp>
        <p:nvSpPr>
          <p:cNvPr id="4" name="Oval 3">
            <a:extLst>
              <a:ext uri="{FF2B5EF4-FFF2-40B4-BE49-F238E27FC236}">
                <a16:creationId xmlns:a16="http://schemas.microsoft.com/office/drawing/2014/main" id="{37E7E6F0-41B6-83C8-B995-00650320BDDA}"/>
              </a:ext>
            </a:extLst>
          </p:cNvPr>
          <p:cNvSpPr/>
          <p:nvPr/>
        </p:nvSpPr>
        <p:spPr>
          <a:xfrm>
            <a:off x="752706" y="2118719"/>
            <a:ext cx="1288588" cy="1288588"/>
          </a:xfrm>
          <a:prstGeom prst="ellipse">
            <a:avLst/>
          </a:prstGeom>
          <a:noFill/>
          <a:ln w="571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5B62AB52-27DC-FF8E-CD31-2CD3B6BD41C8}"/>
              </a:ext>
            </a:extLst>
          </p:cNvPr>
          <p:cNvSpPr txBox="1"/>
          <p:nvPr/>
        </p:nvSpPr>
        <p:spPr>
          <a:xfrm>
            <a:off x="626068" y="3950832"/>
            <a:ext cx="4955586" cy="1754326"/>
          </a:xfrm>
          <a:prstGeom prst="rect">
            <a:avLst/>
          </a:prstGeom>
          <a:noFill/>
        </p:spPr>
        <p:txBody>
          <a:bodyPr wrap="square">
            <a:spAutoFit/>
          </a:bodyPr>
          <a:lstStyle/>
          <a:p>
            <a:r>
              <a:rPr lang="en-US" sz="1800" b="1" dirty="0"/>
              <a:t>Only </a:t>
            </a:r>
            <a:r>
              <a:rPr lang="en-US" sz="1800" b="1" dirty="0">
                <a:solidFill>
                  <a:srgbClr val="FF0000"/>
                </a:solidFill>
              </a:rPr>
              <a:t>30</a:t>
            </a:r>
            <a:r>
              <a:rPr lang="en-US" sz="1800" b="1" dirty="0"/>
              <a:t> airport zoning regulations do all four: identify an airport hazard area, divide the airport hazard area into zones, specify permitted heights, and specify the land uses permitted or prohibited within each zone.</a:t>
            </a:r>
          </a:p>
        </p:txBody>
      </p:sp>
    </p:spTree>
    <p:extLst>
      <p:ext uri="{BB962C8B-B14F-4D97-AF65-F5344CB8AC3E}">
        <p14:creationId xmlns:p14="http://schemas.microsoft.com/office/powerpoint/2010/main" val="31326634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5986A88-64E2-2308-084F-D89F8E07B4CA}"/>
              </a:ext>
            </a:extLst>
          </p:cNvPr>
          <p:cNvSpPr>
            <a:spLocks noGrp="1"/>
          </p:cNvSpPr>
          <p:nvPr>
            <p:ph type="sldNum" sz="quarter" idx="10"/>
          </p:nvPr>
        </p:nvSpPr>
        <p:spPr/>
        <p:txBody>
          <a:bodyPr/>
          <a:lstStyle/>
          <a:p>
            <a:fld id="{3CD66FC5-BD9E-4EF9-BB17-AB2086BC0753}" type="slidenum">
              <a:rPr lang="en-US" smtClean="0"/>
              <a:pPr/>
              <a:t>2</a:t>
            </a:fld>
            <a:endParaRPr lang="en-US" dirty="0"/>
          </a:p>
        </p:txBody>
      </p:sp>
      <p:pic>
        <p:nvPicPr>
          <p:cNvPr id="5" name="Picture 4">
            <a:extLst>
              <a:ext uri="{FF2B5EF4-FFF2-40B4-BE49-F238E27FC236}">
                <a16:creationId xmlns:a16="http://schemas.microsoft.com/office/drawing/2014/main" id="{52613D40-8857-79E2-92CF-5FAFC92A534A}"/>
              </a:ext>
            </a:extLst>
          </p:cNvPr>
          <p:cNvPicPr>
            <a:picLocks noChangeAspect="1"/>
          </p:cNvPicPr>
          <p:nvPr/>
        </p:nvPicPr>
        <p:blipFill>
          <a:blip r:embed="rId3">
            <a:extLst>
              <a:ext uri="{28A0092B-C50C-407E-A947-70E740481C1C}">
                <a14:useLocalDpi xmlns:a14="http://schemas.microsoft.com/office/drawing/2010/main" val="0"/>
              </a:ext>
            </a:extLst>
          </a:blip>
          <a:srcRect l="8378" r="8378"/>
          <a:stretch/>
        </p:blipFill>
        <p:spPr>
          <a:xfrm>
            <a:off x="-1" y="-1"/>
            <a:ext cx="4279901" cy="6858000"/>
          </a:xfrm>
          <a:prstGeom prst="rect">
            <a:avLst/>
          </a:prstGeom>
        </p:spPr>
      </p:pic>
      <p:sp>
        <p:nvSpPr>
          <p:cNvPr id="6" name="!!Title 4">
            <a:extLst>
              <a:ext uri="{FF2B5EF4-FFF2-40B4-BE49-F238E27FC236}">
                <a16:creationId xmlns:a16="http://schemas.microsoft.com/office/drawing/2014/main" id="{5DA08D92-707D-B339-275D-34F491555733}"/>
              </a:ext>
            </a:extLst>
          </p:cNvPr>
          <p:cNvSpPr txBox="1">
            <a:spLocks/>
          </p:cNvSpPr>
          <p:nvPr/>
        </p:nvSpPr>
        <p:spPr>
          <a:xfrm>
            <a:off x="4475227" y="198869"/>
            <a:ext cx="7716771" cy="1155468"/>
          </a:xfrm>
          <a:prstGeom prst="rect">
            <a:avLst/>
          </a:prstGeom>
        </p:spPr>
        <p:txBody>
          <a:bodyPr/>
          <a:lstStyle>
            <a:lvl1pPr algn="l" defTabSz="914400" rtl="0" eaLnBrk="1" latinLnBrk="0" hangingPunct="1">
              <a:lnSpc>
                <a:spcPct val="90000"/>
              </a:lnSpc>
              <a:spcBef>
                <a:spcPct val="0"/>
              </a:spcBef>
              <a:buNone/>
              <a:defRPr sz="4000" b="1" kern="1200">
                <a:solidFill>
                  <a:schemeClr val="tx2"/>
                </a:solidFill>
                <a:latin typeface="Open Sans" pitchFamily="2" charset="0"/>
                <a:ea typeface="Open Sans" pitchFamily="2" charset="0"/>
                <a:cs typeface="Open Sans" pitchFamily="2" charset="0"/>
              </a:defRPr>
            </a:lvl1pPr>
          </a:lstStyle>
          <a:p>
            <a:r>
              <a:rPr lang="en-US" sz="2800" dirty="0"/>
              <a:t>Understanding the Requirement for Land Use and Height Ordinances Around Aeronautical Facilities</a:t>
            </a:r>
          </a:p>
        </p:txBody>
      </p:sp>
      <p:sp>
        <p:nvSpPr>
          <p:cNvPr id="7" name="!!Content Placeholder 6">
            <a:extLst>
              <a:ext uri="{FF2B5EF4-FFF2-40B4-BE49-F238E27FC236}">
                <a16:creationId xmlns:a16="http://schemas.microsoft.com/office/drawing/2014/main" id="{A575BC02-8C8C-B793-6D65-3D8607BC0A01}"/>
              </a:ext>
            </a:extLst>
          </p:cNvPr>
          <p:cNvSpPr txBox="1">
            <a:spLocks/>
          </p:cNvSpPr>
          <p:nvPr/>
        </p:nvSpPr>
        <p:spPr>
          <a:xfrm>
            <a:off x="4774246" y="1691079"/>
            <a:ext cx="7017705" cy="654780"/>
          </a:xfrm>
          <a:prstGeom prst="rect">
            <a:avLst/>
          </a:prstGeom>
        </p:spPr>
        <p:txBody>
          <a:bodyPr anchor="ctr">
            <a:normAutofit fontScale="92500" lnSpcReduction="10000"/>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8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24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spcAft>
                <a:spcPts val="1200"/>
              </a:spcAft>
            </a:pPr>
            <a:r>
              <a:rPr lang="en-US" sz="2400" b="1" dirty="0">
                <a:solidFill>
                  <a:schemeClr val="accent1"/>
                </a:solidFill>
              </a:rPr>
              <a:t>Land Use Compatibility and Zoning Requirements</a:t>
            </a:r>
          </a:p>
        </p:txBody>
      </p:sp>
      <p:sp>
        <p:nvSpPr>
          <p:cNvPr id="8" name="Slide Number Placeholder 1">
            <a:extLst>
              <a:ext uri="{FF2B5EF4-FFF2-40B4-BE49-F238E27FC236}">
                <a16:creationId xmlns:a16="http://schemas.microsoft.com/office/drawing/2014/main" id="{B321A2BC-A4E3-3A5C-B4F5-3AF7DF7C821B}"/>
              </a:ext>
            </a:extLst>
          </p:cNvPr>
          <p:cNvSpPr txBox="1">
            <a:spLocks/>
          </p:cNvSpPr>
          <p:nvPr/>
        </p:nvSpPr>
        <p:spPr>
          <a:xfrm>
            <a:off x="11353801"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2</a:t>
            </a:fld>
            <a:endParaRPr lang="en-US" dirty="0"/>
          </a:p>
        </p:txBody>
      </p:sp>
      <p:sp>
        <p:nvSpPr>
          <p:cNvPr id="9" name="Rectangle 8">
            <a:extLst>
              <a:ext uri="{FF2B5EF4-FFF2-40B4-BE49-F238E27FC236}">
                <a16:creationId xmlns:a16="http://schemas.microsoft.com/office/drawing/2014/main" id="{35BA3392-5CB2-F7BD-A232-200787D59596}"/>
              </a:ext>
            </a:extLst>
          </p:cNvPr>
          <p:cNvSpPr/>
          <p:nvPr/>
        </p:nvSpPr>
        <p:spPr>
          <a:xfrm>
            <a:off x="4258468" y="0"/>
            <a:ext cx="1588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CCA5B2C1-4464-1162-31C7-B8F41B46CFF4}"/>
              </a:ext>
            </a:extLst>
          </p:cNvPr>
          <p:cNvSpPr/>
          <p:nvPr/>
        </p:nvSpPr>
        <p:spPr>
          <a:xfrm>
            <a:off x="4005691" y="1660059"/>
            <a:ext cx="685800" cy="685800"/>
          </a:xfrm>
          <a:prstGeom prst="ellipse">
            <a:avLst/>
          </a:prstGeom>
          <a:solidFill>
            <a:schemeClr val="accent1"/>
          </a:solidFill>
          <a:ln w="57150">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1" name="!!Content Placeholder 155">
            <a:extLst>
              <a:ext uri="{FF2B5EF4-FFF2-40B4-BE49-F238E27FC236}">
                <a16:creationId xmlns:a16="http://schemas.microsoft.com/office/drawing/2014/main" id="{19914ECF-9C84-93CB-668F-645DB743D278}"/>
              </a:ext>
            </a:extLst>
          </p:cNvPr>
          <p:cNvSpPr txBox="1">
            <a:spLocks/>
          </p:cNvSpPr>
          <p:nvPr/>
        </p:nvSpPr>
        <p:spPr>
          <a:xfrm>
            <a:off x="3762724" y="1807400"/>
            <a:ext cx="1169590" cy="414763"/>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b="1" dirty="0">
                <a:solidFill>
                  <a:schemeClr val="bg1"/>
                </a:solidFill>
              </a:rPr>
              <a:t>01</a:t>
            </a:r>
          </a:p>
        </p:txBody>
      </p:sp>
      <p:sp>
        <p:nvSpPr>
          <p:cNvPr id="2" name="!!Content Placeholder 6">
            <a:extLst>
              <a:ext uri="{FF2B5EF4-FFF2-40B4-BE49-F238E27FC236}">
                <a16:creationId xmlns:a16="http://schemas.microsoft.com/office/drawing/2014/main" id="{7317BDCB-73E6-AD75-3B87-9F51FCA7C4D5}"/>
              </a:ext>
            </a:extLst>
          </p:cNvPr>
          <p:cNvSpPr txBox="1">
            <a:spLocks/>
          </p:cNvSpPr>
          <p:nvPr/>
        </p:nvSpPr>
        <p:spPr>
          <a:xfrm>
            <a:off x="4774246" y="2682601"/>
            <a:ext cx="7017705" cy="654780"/>
          </a:xfrm>
          <a:prstGeom prst="rect">
            <a:avLst/>
          </a:prstGeom>
        </p:spPr>
        <p:txBody>
          <a:bodyPr anchor="ctr">
            <a:normAutofit fontScale="92500" lnSpcReduction="10000"/>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8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24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spcAft>
                <a:spcPts val="1200"/>
              </a:spcAft>
            </a:pPr>
            <a:r>
              <a:rPr lang="en-US" sz="2400" b="1" dirty="0">
                <a:solidFill>
                  <a:schemeClr val="accent1"/>
                </a:solidFill>
              </a:rPr>
              <a:t>Applicability of Requirements to Local Governments</a:t>
            </a:r>
          </a:p>
        </p:txBody>
      </p:sp>
      <p:sp>
        <p:nvSpPr>
          <p:cNvPr id="3" name="Oval 2">
            <a:extLst>
              <a:ext uri="{FF2B5EF4-FFF2-40B4-BE49-F238E27FC236}">
                <a16:creationId xmlns:a16="http://schemas.microsoft.com/office/drawing/2014/main" id="{CFEC5B08-6C17-6FB0-EE0A-777173532240}"/>
              </a:ext>
            </a:extLst>
          </p:cNvPr>
          <p:cNvSpPr/>
          <p:nvPr/>
        </p:nvSpPr>
        <p:spPr>
          <a:xfrm>
            <a:off x="4005691" y="2651581"/>
            <a:ext cx="685800" cy="685800"/>
          </a:xfrm>
          <a:prstGeom prst="ellipse">
            <a:avLst/>
          </a:prstGeom>
          <a:solidFill>
            <a:schemeClr val="accent1"/>
          </a:solidFill>
          <a:ln w="57150">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21" name="!!Content Placeholder 155">
            <a:extLst>
              <a:ext uri="{FF2B5EF4-FFF2-40B4-BE49-F238E27FC236}">
                <a16:creationId xmlns:a16="http://schemas.microsoft.com/office/drawing/2014/main" id="{0F48D38F-9C25-FC86-8BDC-943DEA0E4E31}"/>
              </a:ext>
            </a:extLst>
          </p:cNvPr>
          <p:cNvSpPr txBox="1">
            <a:spLocks/>
          </p:cNvSpPr>
          <p:nvPr/>
        </p:nvSpPr>
        <p:spPr>
          <a:xfrm>
            <a:off x="3762724" y="2798922"/>
            <a:ext cx="1169590" cy="414763"/>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b="1" dirty="0">
                <a:solidFill>
                  <a:schemeClr val="bg1"/>
                </a:solidFill>
              </a:rPr>
              <a:t>02</a:t>
            </a:r>
          </a:p>
        </p:txBody>
      </p:sp>
      <p:sp>
        <p:nvSpPr>
          <p:cNvPr id="12" name="Oval 11">
            <a:extLst>
              <a:ext uri="{FF2B5EF4-FFF2-40B4-BE49-F238E27FC236}">
                <a16:creationId xmlns:a16="http://schemas.microsoft.com/office/drawing/2014/main" id="{FA0832EC-E351-4721-48BC-64C8C2FD84AA}"/>
              </a:ext>
            </a:extLst>
          </p:cNvPr>
          <p:cNvSpPr/>
          <p:nvPr/>
        </p:nvSpPr>
        <p:spPr>
          <a:xfrm>
            <a:off x="4005691" y="3639572"/>
            <a:ext cx="685800" cy="685800"/>
          </a:xfrm>
          <a:prstGeom prst="ellipse">
            <a:avLst/>
          </a:prstGeom>
          <a:solidFill>
            <a:schemeClr val="accent1"/>
          </a:solidFill>
          <a:ln w="57150">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3" name="!!Content Placeholder 155">
            <a:extLst>
              <a:ext uri="{FF2B5EF4-FFF2-40B4-BE49-F238E27FC236}">
                <a16:creationId xmlns:a16="http://schemas.microsoft.com/office/drawing/2014/main" id="{F4E28655-5EE7-6CA9-273C-7E8EB662FBF6}"/>
              </a:ext>
            </a:extLst>
          </p:cNvPr>
          <p:cNvSpPr txBox="1">
            <a:spLocks/>
          </p:cNvSpPr>
          <p:nvPr/>
        </p:nvSpPr>
        <p:spPr>
          <a:xfrm>
            <a:off x="3762724" y="3775090"/>
            <a:ext cx="1169590" cy="414763"/>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b="1" dirty="0">
                <a:solidFill>
                  <a:schemeClr val="bg1"/>
                </a:solidFill>
              </a:rPr>
              <a:t>03</a:t>
            </a:r>
          </a:p>
        </p:txBody>
      </p:sp>
      <p:sp>
        <p:nvSpPr>
          <p:cNvPr id="14" name="!!Content Placeholder 6">
            <a:extLst>
              <a:ext uri="{FF2B5EF4-FFF2-40B4-BE49-F238E27FC236}">
                <a16:creationId xmlns:a16="http://schemas.microsoft.com/office/drawing/2014/main" id="{3CCA71CE-088E-C49D-8019-06052FB1D8F3}"/>
              </a:ext>
            </a:extLst>
          </p:cNvPr>
          <p:cNvSpPr txBox="1">
            <a:spLocks/>
          </p:cNvSpPr>
          <p:nvPr/>
        </p:nvSpPr>
        <p:spPr>
          <a:xfrm>
            <a:off x="4774245" y="3674123"/>
            <a:ext cx="7017705" cy="654780"/>
          </a:xfrm>
          <a:prstGeom prst="rect">
            <a:avLst/>
          </a:prstGeom>
        </p:spPr>
        <p:txBody>
          <a:bodyPr anchor="ctr">
            <a:normAutofit fontScale="92500"/>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8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24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spcAft>
                <a:spcPts val="1200"/>
              </a:spcAft>
            </a:pPr>
            <a:r>
              <a:rPr lang="en-US" sz="2400" b="1" dirty="0">
                <a:solidFill>
                  <a:schemeClr val="accent1"/>
                </a:solidFill>
              </a:rPr>
              <a:t>Status of Statutory Compliance and Next Steps</a:t>
            </a:r>
          </a:p>
        </p:txBody>
      </p:sp>
    </p:spTree>
    <p:extLst>
      <p:ext uri="{BB962C8B-B14F-4D97-AF65-F5344CB8AC3E}">
        <p14:creationId xmlns:p14="http://schemas.microsoft.com/office/powerpoint/2010/main" val="14287508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B84251-7BDD-C813-817A-57D05BBC3C84}"/>
            </a:ext>
          </a:extLst>
        </p:cNvPr>
        <p:cNvGrpSpPr/>
        <p:nvPr/>
      </p:nvGrpSpPr>
      <p:grpSpPr>
        <a:xfrm>
          <a:off x="0" y="0"/>
          <a:ext cx="0" cy="0"/>
          <a:chOff x="0" y="0"/>
          <a:chExt cx="0" cy="0"/>
        </a:xfrm>
      </p:grpSpPr>
      <p:sp>
        <p:nvSpPr>
          <p:cNvPr id="15" name="!!Title 4">
            <a:extLst>
              <a:ext uri="{FF2B5EF4-FFF2-40B4-BE49-F238E27FC236}">
                <a16:creationId xmlns:a16="http://schemas.microsoft.com/office/drawing/2014/main" id="{2087DBD4-41B2-BBB3-C19D-044277D2B1B8}"/>
              </a:ext>
            </a:extLst>
          </p:cNvPr>
          <p:cNvSpPr>
            <a:spLocks noGrp="1"/>
          </p:cNvSpPr>
          <p:nvPr>
            <p:ph type="title"/>
          </p:nvPr>
        </p:nvSpPr>
        <p:spPr/>
        <p:txBody>
          <a:bodyPr/>
          <a:lstStyle/>
          <a:p>
            <a:r>
              <a:rPr lang="en-US" sz="2800" dirty="0"/>
              <a:t>Next Steps </a:t>
            </a:r>
          </a:p>
        </p:txBody>
      </p:sp>
      <p:sp>
        <p:nvSpPr>
          <p:cNvPr id="16" name="!!Content Placeholder 5">
            <a:extLst>
              <a:ext uri="{FF2B5EF4-FFF2-40B4-BE49-F238E27FC236}">
                <a16:creationId xmlns:a16="http://schemas.microsoft.com/office/drawing/2014/main" id="{352220E6-E0AC-1BA6-6A06-CD16E9A3B23C}"/>
              </a:ext>
            </a:extLst>
          </p:cNvPr>
          <p:cNvSpPr>
            <a:spLocks noGrp="1"/>
          </p:cNvSpPr>
          <p:nvPr>
            <p:ph sz="half" idx="1"/>
          </p:nvPr>
        </p:nvSpPr>
        <p:spPr>
          <a:xfrm>
            <a:off x="626067" y="1353707"/>
            <a:ext cx="5181600" cy="4260821"/>
          </a:xfrm>
        </p:spPr>
        <p:txBody>
          <a:bodyPr/>
          <a:lstStyle/>
          <a:p>
            <a:pPr marL="285750" indent="-285750">
              <a:buFont typeface="Arial" panose="020B0604020202020204" pitchFamily="34" charset="0"/>
              <a:buChar char="•"/>
            </a:pPr>
            <a:r>
              <a:rPr lang="en-US" sz="1800" dirty="0"/>
              <a:t>TDOT Aeronautics Division is currently working on an Airport Land Use Compatibility Guidebook, which will include:</a:t>
            </a:r>
          </a:p>
          <a:p>
            <a:pPr marL="742950" lvl="1" indent="-285750">
              <a:buFont typeface="Arial" panose="020B0604020202020204" pitchFamily="34" charset="0"/>
              <a:buChar char="•"/>
            </a:pPr>
            <a:r>
              <a:rPr lang="en-US" sz="1600" dirty="0"/>
              <a:t>Checklist for adopting airport zoning regulations</a:t>
            </a:r>
          </a:p>
          <a:p>
            <a:pPr marL="742950" lvl="1" indent="-285750">
              <a:buFont typeface="Arial" panose="020B0604020202020204" pitchFamily="34" charset="0"/>
              <a:buChar char="•"/>
            </a:pPr>
            <a:r>
              <a:rPr lang="en-US" sz="1600" dirty="0"/>
              <a:t>Model ordinances</a:t>
            </a:r>
          </a:p>
          <a:p>
            <a:pPr marL="742950" lvl="1" indent="-285750">
              <a:buFont typeface="Arial" panose="020B0604020202020204" pitchFamily="34" charset="0"/>
              <a:buChar char="•"/>
            </a:pPr>
            <a:r>
              <a:rPr lang="en-US" sz="1600" dirty="0"/>
              <a:t>Information about interlocal agreements and joint zoning boards</a:t>
            </a:r>
          </a:p>
          <a:p>
            <a:pPr marL="285750" indent="-285750">
              <a:buFont typeface="Arial" panose="020B0604020202020204" pitchFamily="34" charset="0"/>
              <a:buChar char="•"/>
            </a:pPr>
            <a:r>
              <a:rPr lang="en-US" sz="1800" dirty="0"/>
              <a:t>TDOT Aeronautics Division is available as a resource. Please contact me [</a:t>
            </a:r>
            <a:r>
              <a:rPr lang="en-US" sz="1800" b="1" dirty="0"/>
              <a:t>Cavan McGee </a:t>
            </a:r>
            <a:r>
              <a:rPr lang="en-US" sz="1800" dirty="0"/>
              <a:t>at</a:t>
            </a:r>
            <a:r>
              <a:rPr lang="en-US" sz="1800" b="1" dirty="0"/>
              <a:t> cavan.mcgee@tn.gov</a:t>
            </a:r>
            <a:r>
              <a:rPr lang="en-US" sz="1800" dirty="0"/>
              <a:t>]</a:t>
            </a:r>
          </a:p>
          <a:p>
            <a:pPr marL="742950" lvl="1" indent="-285750">
              <a:buFont typeface="Arial" panose="020B0604020202020204" pitchFamily="34" charset="0"/>
              <a:buChar char="•"/>
            </a:pPr>
            <a:r>
              <a:rPr lang="en-US" sz="1600" dirty="0"/>
              <a:t>Review airport zoning regulations</a:t>
            </a:r>
          </a:p>
          <a:p>
            <a:pPr marL="742950" lvl="1" indent="-285750">
              <a:buFont typeface="Arial" panose="020B0604020202020204" pitchFamily="34" charset="0"/>
              <a:buChar char="•"/>
            </a:pPr>
            <a:r>
              <a:rPr lang="en-US" sz="1600" dirty="0"/>
              <a:t>Answer questions</a:t>
            </a:r>
          </a:p>
          <a:p>
            <a:pPr marL="742950" lvl="1" indent="-285750">
              <a:buFont typeface="Arial" panose="020B0604020202020204" pitchFamily="34" charset="0"/>
              <a:buChar char="•"/>
            </a:pPr>
            <a:r>
              <a:rPr lang="en-US" sz="1600" dirty="0"/>
              <a:t>Provide additional resources</a:t>
            </a:r>
          </a:p>
          <a:p>
            <a:endParaRPr lang="en-US" sz="1800" dirty="0"/>
          </a:p>
          <a:p>
            <a:pPr marL="285750" indent="-285750">
              <a:buFont typeface="Arial" panose="020B0604020202020204" pitchFamily="34" charset="0"/>
              <a:buChar char="•"/>
            </a:pPr>
            <a:endParaRPr lang="en-US" sz="1600" dirty="0"/>
          </a:p>
        </p:txBody>
      </p:sp>
      <p:sp>
        <p:nvSpPr>
          <p:cNvPr id="5" name="Slide Number Placeholder 4">
            <a:extLst>
              <a:ext uri="{FF2B5EF4-FFF2-40B4-BE49-F238E27FC236}">
                <a16:creationId xmlns:a16="http://schemas.microsoft.com/office/drawing/2014/main" id="{F96ECF0A-E0C4-1DDF-25FD-16A17686795D}"/>
              </a:ext>
            </a:extLst>
          </p:cNvPr>
          <p:cNvSpPr>
            <a:spLocks noGrp="1"/>
          </p:cNvSpPr>
          <p:nvPr>
            <p:ph type="sldNum" sz="quarter" idx="10"/>
          </p:nvPr>
        </p:nvSpPr>
        <p:spPr/>
        <p:txBody>
          <a:bodyPr/>
          <a:lstStyle/>
          <a:p>
            <a:fld id="{3CD66FC5-BD9E-4EF9-BB17-AB2086BC0753}" type="slidenum">
              <a:rPr lang="en-US" smtClean="0"/>
              <a:t>20</a:t>
            </a:fld>
            <a:endParaRPr lang="en-US" dirty="0"/>
          </a:p>
        </p:txBody>
      </p:sp>
      <p:sp>
        <p:nvSpPr>
          <p:cNvPr id="8" name="Rectangle 7">
            <a:extLst>
              <a:ext uri="{FF2B5EF4-FFF2-40B4-BE49-F238E27FC236}">
                <a16:creationId xmlns:a16="http://schemas.microsoft.com/office/drawing/2014/main" id="{16CBC48C-D6AD-B3AA-0A95-478E7C38B336}"/>
              </a:ext>
            </a:extLst>
          </p:cNvPr>
          <p:cNvSpPr/>
          <p:nvPr/>
        </p:nvSpPr>
        <p:spPr>
          <a:xfrm>
            <a:off x="-7" y="466486"/>
            <a:ext cx="626074" cy="6196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road with trees and grass&#10;&#10;AI-generated content may be incorrect.">
            <a:extLst>
              <a:ext uri="{FF2B5EF4-FFF2-40B4-BE49-F238E27FC236}">
                <a16:creationId xmlns:a16="http://schemas.microsoft.com/office/drawing/2014/main" id="{9E00881C-49E6-93EC-9694-490DEB59F5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8540" y="0"/>
            <a:ext cx="5933410" cy="6177516"/>
          </a:xfrm>
          <a:prstGeom prst="rect">
            <a:avLst/>
          </a:prstGeom>
        </p:spPr>
      </p:pic>
    </p:spTree>
    <p:extLst>
      <p:ext uri="{BB962C8B-B14F-4D97-AF65-F5344CB8AC3E}">
        <p14:creationId xmlns:p14="http://schemas.microsoft.com/office/powerpoint/2010/main" val="30207238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64018C-1831-F6E4-56F3-E3F1C6D67739}"/>
            </a:ext>
          </a:extLst>
        </p:cNvPr>
        <p:cNvGrpSpPr/>
        <p:nvPr/>
      </p:nvGrpSpPr>
      <p:grpSpPr>
        <a:xfrm>
          <a:off x="0" y="0"/>
          <a:ext cx="0" cy="0"/>
          <a:chOff x="0" y="0"/>
          <a:chExt cx="0" cy="0"/>
        </a:xfrm>
      </p:grpSpPr>
      <p:sp>
        <p:nvSpPr>
          <p:cNvPr id="15" name="!!Title 4">
            <a:extLst>
              <a:ext uri="{FF2B5EF4-FFF2-40B4-BE49-F238E27FC236}">
                <a16:creationId xmlns:a16="http://schemas.microsoft.com/office/drawing/2014/main" id="{D8CF2774-063B-5AA0-D692-F4C3E5459BEA}"/>
              </a:ext>
            </a:extLst>
          </p:cNvPr>
          <p:cNvSpPr>
            <a:spLocks noGrp="1"/>
          </p:cNvSpPr>
          <p:nvPr>
            <p:ph type="title"/>
          </p:nvPr>
        </p:nvSpPr>
        <p:spPr/>
        <p:txBody>
          <a:bodyPr/>
          <a:lstStyle/>
          <a:p>
            <a:r>
              <a:rPr lang="en-US" sz="2800" dirty="0"/>
              <a:t>Current Resources</a:t>
            </a:r>
          </a:p>
        </p:txBody>
      </p:sp>
      <p:sp>
        <p:nvSpPr>
          <p:cNvPr id="16" name="!!Content Placeholder 5">
            <a:extLst>
              <a:ext uri="{FF2B5EF4-FFF2-40B4-BE49-F238E27FC236}">
                <a16:creationId xmlns:a16="http://schemas.microsoft.com/office/drawing/2014/main" id="{1730AADA-3074-9D1E-935A-D7D0A886EBE0}"/>
              </a:ext>
            </a:extLst>
          </p:cNvPr>
          <p:cNvSpPr>
            <a:spLocks noGrp="1"/>
          </p:cNvSpPr>
          <p:nvPr>
            <p:ph sz="half" idx="1"/>
          </p:nvPr>
        </p:nvSpPr>
        <p:spPr>
          <a:xfrm>
            <a:off x="400049" y="1425485"/>
            <a:ext cx="5152313" cy="4260821"/>
          </a:xfrm>
        </p:spPr>
        <p:txBody>
          <a:bodyPr/>
          <a:lstStyle/>
          <a:p>
            <a:pPr marL="285750" indent="-285750">
              <a:buFont typeface="Arial" panose="020B0604020202020204" pitchFamily="34" charset="0"/>
              <a:buChar char="•"/>
            </a:pPr>
            <a:r>
              <a:rPr lang="en-US" sz="1800" dirty="0"/>
              <a:t>Tennessee Code Annotated Title 42, Chapter 6</a:t>
            </a:r>
          </a:p>
          <a:p>
            <a:pPr marL="742950" lvl="1" indent="-285750">
              <a:buFont typeface="Arial" panose="020B0604020202020204" pitchFamily="34" charset="0"/>
              <a:buChar char="•"/>
            </a:pPr>
            <a:r>
              <a:rPr lang="en-US" sz="1600" dirty="0"/>
              <a:t>Statutory requirement to adopt airport zoning regulations. Provides the necessary components to be included</a:t>
            </a:r>
          </a:p>
          <a:p>
            <a:pPr marL="285750" indent="-285750">
              <a:buFont typeface="Arial" panose="020B0604020202020204" pitchFamily="34" charset="0"/>
              <a:buChar char="•"/>
            </a:pPr>
            <a:r>
              <a:rPr lang="en-US" sz="1800" dirty="0"/>
              <a:t>Airport Land Use Compatibility Guidebook </a:t>
            </a:r>
          </a:p>
          <a:p>
            <a:pPr marL="742950" lvl="1" indent="-285750">
              <a:buFont typeface="Arial" panose="020B0604020202020204" pitchFamily="34" charset="0"/>
              <a:buChar char="•"/>
            </a:pPr>
            <a:r>
              <a:rPr lang="en-US" sz="1600" dirty="0"/>
              <a:t>Provides guidance on adopting airport zoning regulations</a:t>
            </a:r>
          </a:p>
          <a:p>
            <a:pPr marL="742950" lvl="1" indent="-285750">
              <a:buFont typeface="Arial" panose="020B0604020202020204" pitchFamily="34" charset="0"/>
              <a:buChar char="•"/>
            </a:pPr>
            <a:r>
              <a:rPr lang="en-US" sz="1600" dirty="0"/>
              <a:t>Anticipated in early 2026</a:t>
            </a:r>
          </a:p>
          <a:p>
            <a:pPr marL="285750" indent="-285750">
              <a:buFont typeface="Arial" panose="020B0604020202020204" pitchFamily="34" charset="0"/>
              <a:buChar char="•"/>
            </a:pPr>
            <a:r>
              <a:rPr lang="en-US" sz="1800" dirty="0">
                <a:hlinkClick r:id="rId3"/>
              </a:rPr>
              <a:t>AC 150/5190-4B Airport Land Use Compatibility Planning</a:t>
            </a:r>
            <a:endParaRPr lang="en-US" sz="1800" dirty="0"/>
          </a:p>
          <a:p>
            <a:pPr marL="742950" lvl="1" indent="-285750">
              <a:buFont typeface="Arial" panose="020B0604020202020204" pitchFamily="34" charset="0"/>
              <a:buChar char="•"/>
            </a:pPr>
            <a:r>
              <a:rPr lang="en-US" sz="1600" dirty="0"/>
              <a:t>Provide guidance on the impact of land use on airport safety and operations, and provides tools, resources, and techniques for compatible land use development to protect nearby communities from related adverse effects. </a:t>
            </a:r>
          </a:p>
          <a:p>
            <a:pPr marL="285750" indent="-285750">
              <a:buFont typeface="Arial" panose="020B0604020202020204" pitchFamily="34" charset="0"/>
              <a:buChar char="•"/>
            </a:pPr>
            <a:endParaRPr lang="en-US" sz="1600" dirty="0"/>
          </a:p>
        </p:txBody>
      </p:sp>
      <p:sp>
        <p:nvSpPr>
          <p:cNvPr id="5" name="Slide Number Placeholder 4">
            <a:extLst>
              <a:ext uri="{FF2B5EF4-FFF2-40B4-BE49-F238E27FC236}">
                <a16:creationId xmlns:a16="http://schemas.microsoft.com/office/drawing/2014/main" id="{4CF3D26D-EC0D-318B-1E6A-0267F94E15DA}"/>
              </a:ext>
            </a:extLst>
          </p:cNvPr>
          <p:cNvSpPr>
            <a:spLocks noGrp="1"/>
          </p:cNvSpPr>
          <p:nvPr>
            <p:ph type="sldNum" sz="quarter" idx="10"/>
          </p:nvPr>
        </p:nvSpPr>
        <p:spPr/>
        <p:txBody>
          <a:bodyPr/>
          <a:lstStyle/>
          <a:p>
            <a:fld id="{3CD66FC5-BD9E-4EF9-BB17-AB2086BC0753}" type="slidenum">
              <a:rPr lang="en-US" smtClean="0"/>
              <a:t>21</a:t>
            </a:fld>
            <a:endParaRPr lang="en-US" dirty="0"/>
          </a:p>
        </p:txBody>
      </p:sp>
      <p:sp>
        <p:nvSpPr>
          <p:cNvPr id="8" name="Rectangle 7">
            <a:extLst>
              <a:ext uri="{FF2B5EF4-FFF2-40B4-BE49-F238E27FC236}">
                <a16:creationId xmlns:a16="http://schemas.microsoft.com/office/drawing/2014/main" id="{299EEFD2-6A21-3C54-654F-A547A2AFB1EA}"/>
              </a:ext>
            </a:extLst>
          </p:cNvPr>
          <p:cNvSpPr/>
          <p:nvPr/>
        </p:nvSpPr>
        <p:spPr>
          <a:xfrm>
            <a:off x="-7" y="466486"/>
            <a:ext cx="626074" cy="6196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small plane on the runway&#10;&#10;AI-generated content may be incorrect.">
            <a:extLst>
              <a:ext uri="{FF2B5EF4-FFF2-40B4-BE49-F238E27FC236}">
                <a16:creationId xmlns:a16="http://schemas.microsoft.com/office/drawing/2014/main" id="{A06E59F8-09D8-E261-07B5-B22E949AED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01070" y="0"/>
            <a:ext cx="5890881" cy="6177515"/>
          </a:xfrm>
          <a:prstGeom prst="rect">
            <a:avLst/>
          </a:prstGeom>
        </p:spPr>
      </p:pic>
    </p:spTree>
    <p:extLst>
      <p:ext uri="{BB962C8B-B14F-4D97-AF65-F5344CB8AC3E}">
        <p14:creationId xmlns:p14="http://schemas.microsoft.com/office/powerpoint/2010/main" val="1006600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413EE43-4938-7CB3-53B5-7BE03607C079}"/>
              </a:ext>
            </a:extLst>
          </p:cNvPr>
          <p:cNvSpPr>
            <a:spLocks noGrp="1"/>
          </p:cNvSpPr>
          <p:nvPr>
            <p:ph type="title"/>
          </p:nvPr>
        </p:nvSpPr>
        <p:spPr/>
        <p:txBody>
          <a:bodyPr/>
          <a:lstStyle/>
          <a:p>
            <a:r>
              <a:rPr lang="en-US" sz="2800" dirty="0"/>
              <a:t>Questions &amp; Discussion</a:t>
            </a:r>
          </a:p>
        </p:txBody>
      </p:sp>
      <p:sp>
        <p:nvSpPr>
          <p:cNvPr id="2" name="Slide Number Placeholder 1">
            <a:extLst>
              <a:ext uri="{FF2B5EF4-FFF2-40B4-BE49-F238E27FC236}">
                <a16:creationId xmlns:a16="http://schemas.microsoft.com/office/drawing/2014/main" id="{F4FBD8A2-3933-5DF3-30E8-549993254024}"/>
              </a:ext>
            </a:extLst>
          </p:cNvPr>
          <p:cNvSpPr>
            <a:spLocks noGrp="1"/>
          </p:cNvSpPr>
          <p:nvPr>
            <p:ph type="sldNum" sz="quarter" idx="10"/>
          </p:nvPr>
        </p:nvSpPr>
        <p:spPr/>
        <p:txBody>
          <a:bodyPr/>
          <a:lstStyle/>
          <a:p>
            <a:fld id="{3CD66FC5-BD9E-4EF9-BB17-AB2086BC0753}" type="slidenum">
              <a:rPr lang="en-US" smtClean="0"/>
              <a:t>22</a:t>
            </a:fld>
            <a:endParaRPr lang="en-US" dirty="0"/>
          </a:p>
        </p:txBody>
      </p:sp>
      <p:sp>
        <p:nvSpPr>
          <p:cNvPr id="7" name="Rectangle 6">
            <a:extLst>
              <a:ext uri="{FF2B5EF4-FFF2-40B4-BE49-F238E27FC236}">
                <a16:creationId xmlns:a16="http://schemas.microsoft.com/office/drawing/2014/main" id="{C8FECEAB-9A1A-919D-A51C-E31D123DE13D}"/>
              </a:ext>
            </a:extLst>
          </p:cNvPr>
          <p:cNvSpPr/>
          <p:nvPr/>
        </p:nvSpPr>
        <p:spPr>
          <a:xfrm>
            <a:off x="-7" y="466486"/>
            <a:ext cx="626074" cy="6196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map of the state of tennessee&#10;&#10;Description automatically generated">
            <a:extLst>
              <a:ext uri="{FF2B5EF4-FFF2-40B4-BE49-F238E27FC236}">
                <a16:creationId xmlns:a16="http://schemas.microsoft.com/office/drawing/2014/main" id="{6CE06024-2138-B6B8-BFA6-16722DB9CA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636" y="0"/>
            <a:ext cx="10598728" cy="6858000"/>
          </a:xfrm>
          <a:prstGeom prst="rect">
            <a:avLst/>
          </a:prstGeom>
        </p:spPr>
      </p:pic>
      <p:sp>
        <p:nvSpPr>
          <p:cNvPr id="5" name="TextBox 4">
            <a:extLst>
              <a:ext uri="{FF2B5EF4-FFF2-40B4-BE49-F238E27FC236}">
                <a16:creationId xmlns:a16="http://schemas.microsoft.com/office/drawing/2014/main" id="{DBF80417-D4B4-C4CE-8097-B2AE23EA0201}"/>
              </a:ext>
            </a:extLst>
          </p:cNvPr>
          <p:cNvSpPr txBox="1"/>
          <p:nvPr/>
        </p:nvSpPr>
        <p:spPr>
          <a:xfrm>
            <a:off x="5205110" y="268456"/>
            <a:ext cx="6588571" cy="1015663"/>
          </a:xfrm>
          <a:prstGeom prst="rect">
            <a:avLst/>
          </a:prstGeom>
          <a:noFill/>
        </p:spPr>
        <p:txBody>
          <a:bodyPr wrap="square" rtlCol="0">
            <a:spAutoFit/>
          </a:bodyPr>
          <a:lstStyle/>
          <a:p>
            <a:pPr algn="ctr"/>
            <a:r>
              <a:rPr lang="en-US" sz="2000" b="1" dirty="0">
                <a:solidFill>
                  <a:srgbClr val="C00000"/>
                </a:solidFill>
              </a:rPr>
              <a:t>Cavan McGee, Senior Technical Specialist</a:t>
            </a:r>
          </a:p>
          <a:p>
            <a:pPr algn="ctr"/>
            <a:r>
              <a:rPr lang="en-US" sz="2000" b="1" dirty="0">
                <a:solidFill>
                  <a:srgbClr val="C00000"/>
                </a:solidFill>
              </a:rPr>
              <a:t>Cavan.McGee@tn.gov</a:t>
            </a:r>
          </a:p>
          <a:p>
            <a:pPr algn="ctr"/>
            <a:r>
              <a:rPr lang="en-US" sz="2000" b="1" dirty="0">
                <a:solidFill>
                  <a:srgbClr val="C00000"/>
                </a:solidFill>
              </a:rPr>
              <a:t>C: 629-900-5808</a:t>
            </a:r>
          </a:p>
        </p:txBody>
      </p:sp>
    </p:spTree>
    <p:extLst>
      <p:ext uri="{BB962C8B-B14F-4D97-AF65-F5344CB8AC3E}">
        <p14:creationId xmlns:p14="http://schemas.microsoft.com/office/powerpoint/2010/main" val="32194946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413EE43-4938-7CB3-53B5-7BE03607C079}"/>
              </a:ext>
            </a:extLst>
          </p:cNvPr>
          <p:cNvSpPr>
            <a:spLocks noGrp="1"/>
          </p:cNvSpPr>
          <p:nvPr>
            <p:ph type="title"/>
          </p:nvPr>
        </p:nvSpPr>
        <p:spPr/>
        <p:txBody>
          <a:bodyPr/>
          <a:lstStyle/>
          <a:p>
            <a:r>
              <a:rPr lang="en-US" sz="2800" dirty="0"/>
              <a:t>Your Local Airports</a:t>
            </a:r>
          </a:p>
        </p:txBody>
      </p:sp>
      <p:sp>
        <p:nvSpPr>
          <p:cNvPr id="2" name="Slide Number Placeholder 1">
            <a:extLst>
              <a:ext uri="{FF2B5EF4-FFF2-40B4-BE49-F238E27FC236}">
                <a16:creationId xmlns:a16="http://schemas.microsoft.com/office/drawing/2014/main" id="{F4FBD8A2-3933-5DF3-30E8-549993254024}"/>
              </a:ext>
            </a:extLst>
          </p:cNvPr>
          <p:cNvSpPr>
            <a:spLocks noGrp="1"/>
          </p:cNvSpPr>
          <p:nvPr>
            <p:ph type="sldNum" sz="quarter" idx="10"/>
          </p:nvPr>
        </p:nvSpPr>
        <p:spPr/>
        <p:txBody>
          <a:bodyPr/>
          <a:lstStyle/>
          <a:p>
            <a:fld id="{3CD66FC5-BD9E-4EF9-BB17-AB2086BC0753}" type="slidenum">
              <a:rPr lang="en-US" smtClean="0"/>
              <a:t>23</a:t>
            </a:fld>
            <a:endParaRPr lang="en-US" dirty="0"/>
          </a:p>
        </p:txBody>
      </p:sp>
      <p:sp>
        <p:nvSpPr>
          <p:cNvPr id="7" name="Rectangle 6">
            <a:extLst>
              <a:ext uri="{FF2B5EF4-FFF2-40B4-BE49-F238E27FC236}">
                <a16:creationId xmlns:a16="http://schemas.microsoft.com/office/drawing/2014/main" id="{C8FECEAB-9A1A-919D-A51C-E31D123DE13D}"/>
              </a:ext>
            </a:extLst>
          </p:cNvPr>
          <p:cNvSpPr/>
          <p:nvPr/>
        </p:nvSpPr>
        <p:spPr>
          <a:xfrm>
            <a:off x="-7" y="466486"/>
            <a:ext cx="626074" cy="6196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screenshot of a computer&#10;&#10;Description automatically generated">
            <a:extLst>
              <a:ext uri="{FF2B5EF4-FFF2-40B4-BE49-F238E27FC236}">
                <a16:creationId xmlns:a16="http://schemas.microsoft.com/office/drawing/2014/main" id="{1BB48600-2C90-1DF2-661C-12511D1946A0}"/>
              </a:ext>
            </a:extLst>
          </p:cNvPr>
          <p:cNvPicPr>
            <a:picLocks noChangeAspect="1"/>
          </p:cNvPicPr>
          <p:nvPr/>
        </p:nvPicPr>
        <p:blipFill>
          <a:blip r:embed="rId2">
            <a:extLst>
              <a:ext uri="{28A0092B-C50C-407E-A947-70E740481C1C}">
                <a14:useLocalDpi xmlns:a14="http://schemas.microsoft.com/office/drawing/2010/main" val="0"/>
              </a:ext>
            </a:extLst>
          </a:blip>
          <a:srcRect t="32852" r="58598" b="23849"/>
          <a:stretch/>
        </p:blipFill>
        <p:spPr>
          <a:xfrm>
            <a:off x="2530347" y="1226235"/>
            <a:ext cx="7131306" cy="4825774"/>
          </a:xfrm>
          <a:prstGeom prst="rect">
            <a:avLst/>
          </a:prstGeom>
        </p:spPr>
      </p:pic>
    </p:spTree>
    <p:extLst>
      <p:ext uri="{BB962C8B-B14F-4D97-AF65-F5344CB8AC3E}">
        <p14:creationId xmlns:p14="http://schemas.microsoft.com/office/powerpoint/2010/main" val="23913184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413EE43-4938-7CB3-53B5-7BE03607C079}"/>
              </a:ext>
            </a:extLst>
          </p:cNvPr>
          <p:cNvSpPr>
            <a:spLocks noGrp="1"/>
          </p:cNvSpPr>
          <p:nvPr>
            <p:ph type="title"/>
          </p:nvPr>
        </p:nvSpPr>
        <p:spPr/>
        <p:txBody>
          <a:bodyPr/>
          <a:lstStyle/>
          <a:p>
            <a:r>
              <a:rPr lang="en-US" sz="2800" dirty="0"/>
              <a:t>Your Local Airports</a:t>
            </a:r>
          </a:p>
        </p:txBody>
      </p:sp>
      <p:sp>
        <p:nvSpPr>
          <p:cNvPr id="2" name="Slide Number Placeholder 1">
            <a:extLst>
              <a:ext uri="{FF2B5EF4-FFF2-40B4-BE49-F238E27FC236}">
                <a16:creationId xmlns:a16="http://schemas.microsoft.com/office/drawing/2014/main" id="{F4FBD8A2-3933-5DF3-30E8-549993254024}"/>
              </a:ext>
            </a:extLst>
          </p:cNvPr>
          <p:cNvSpPr>
            <a:spLocks noGrp="1"/>
          </p:cNvSpPr>
          <p:nvPr>
            <p:ph type="sldNum" sz="quarter" idx="10"/>
          </p:nvPr>
        </p:nvSpPr>
        <p:spPr/>
        <p:txBody>
          <a:bodyPr/>
          <a:lstStyle/>
          <a:p>
            <a:fld id="{3CD66FC5-BD9E-4EF9-BB17-AB2086BC0753}" type="slidenum">
              <a:rPr lang="en-US" smtClean="0"/>
              <a:t>24</a:t>
            </a:fld>
            <a:endParaRPr lang="en-US" dirty="0"/>
          </a:p>
        </p:txBody>
      </p:sp>
      <p:sp>
        <p:nvSpPr>
          <p:cNvPr id="7" name="Rectangle 6">
            <a:extLst>
              <a:ext uri="{FF2B5EF4-FFF2-40B4-BE49-F238E27FC236}">
                <a16:creationId xmlns:a16="http://schemas.microsoft.com/office/drawing/2014/main" id="{C8FECEAB-9A1A-919D-A51C-E31D123DE13D}"/>
              </a:ext>
            </a:extLst>
          </p:cNvPr>
          <p:cNvSpPr/>
          <p:nvPr/>
        </p:nvSpPr>
        <p:spPr>
          <a:xfrm>
            <a:off x="-7" y="466486"/>
            <a:ext cx="626074" cy="6196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map of the state of missouri&#10;&#10;Description automatically generated">
            <a:extLst>
              <a:ext uri="{FF2B5EF4-FFF2-40B4-BE49-F238E27FC236}">
                <a16:creationId xmlns:a16="http://schemas.microsoft.com/office/drawing/2014/main" id="{166A0269-CD80-C1EA-181E-C73961F08951}"/>
              </a:ext>
            </a:extLst>
          </p:cNvPr>
          <p:cNvPicPr>
            <a:picLocks noChangeAspect="1"/>
          </p:cNvPicPr>
          <p:nvPr/>
        </p:nvPicPr>
        <p:blipFill>
          <a:blip r:embed="rId2">
            <a:extLst>
              <a:ext uri="{28A0092B-C50C-407E-A947-70E740481C1C}">
                <a14:useLocalDpi xmlns:a14="http://schemas.microsoft.com/office/drawing/2010/main" val="0"/>
              </a:ext>
            </a:extLst>
          </a:blip>
          <a:srcRect l="9560" t="22648" r="22309" b="22648"/>
          <a:stretch/>
        </p:blipFill>
        <p:spPr>
          <a:xfrm>
            <a:off x="1047946" y="1086090"/>
            <a:ext cx="9624767" cy="5000485"/>
          </a:xfrm>
          <a:prstGeom prst="rect">
            <a:avLst/>
          </a:prstGeom>
        </p:spPr>
      </p:pic>
    </p:spTree>
    <p:extLst>
      <p:ext uri="{BB962C8B-B14F-4D97-AF65-F5344CB8AC3E}">
        <p14:creationId xmlns:p14="http://schemas.microsoft.com/office/powerpoint/2010/main" val="30487497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413EE43-4938-7CB3-53B5-7BE03607C079}"/>
              </a:ext>
            </a:extLst>
          </p:cNvPr>
          <p:cNvSpPr>
            <a:spLocks noGrp="1"/>
          </p:cNvSpPr>
          <p:nvPr>
            <p:ph type="title"/>
          </p:nvPr>
        </p:nvSpPr>
        <p:spPr/>
        <p:txBody>
          <a:bodyPr/>
          <a:lstStyle/>
          <a:p>
            <a:r>
              <a:rPr lang="en-US" sz="2800" dirty="0"/>
              <a:t>Your Local Airports</a:t>
            </a:r>
          </a:p>
        </p:txBody>
      </p:sp>
      <p:sp>
        <p:nvSpPr>
          <p:cNvPr id="2" name="Slide Number Placeholder 1">
            <a:extLst>
              <a:ext uri="{FF2B5EF4-FFF2-40B4-BE49-F238E27FC236}">
                <a16:creationId xmlns:a16="http://schemas.microsoft.com/office/drawing/2014/main" id="{F4FBD8A2-3933-5DF3-30E8-549993254024}"/>
              </a:ext>
            </a:extLst>
          </p:cNvPr>
          <p:cNvSpPr>
            <a:spLocks noGrp="1"/>
          </p:cNvSpPr>
          <p:nvPr>
            <p:ph type="sldNum" sz="quarter" idx="10"/>
          </p:nvPr>
        </p:nvSpPr>
        <p:spPr/>
        <p:txBody>
          <a:bodyPr/>
          <a:lstStyle/>
          <a:p>
            <a:fld id="{3CD66FC5-BD9E-4EF9-BB17-AB2086BC0753}" type="slidenum">
              <a:rPr lang="en-US" smtClean="0"/>
              <a:t>25</a:t>
            </a:fld>
            <a:endParaRPr lang="en-US" dirty="0"/>
          </a:p>
        </p:txBody>
      </p:sp>
      <p:sp>
        <p:nvSpPr>
          <p:cNvPr id="7" name="Rectangle 6">
            <a:extLst>
              <a:ext uri="{FF2B5EF4-FFF2-40B4-BE49-F238E27FC236}">
                <a16:creationId xmlns:a16="http://schemas.microsoft.com/office/drawing/2014/main" id="{C8FECEAB-9A1A-919D-A51C-E31D123DE13D}"/>
              </a:ext>
            </a:extLst>
          </p:cNvPr>
          <p:cNvSpPr/>
          <p:nvPr/>
        </p:nvSpPr>
        <p:spPr>
          <a:xfrm>
            <a:off x="-7" y="466486"/>
            <a:ext cx="626074" cy="6196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screenshot of a computer&#10;&#10;Description automatically generated">
            <a:extLst>
              <a:ext uri="{FF2B5EF4-FFF2-40B4-BE49-F238E27FC236}">
                <a16:creationId xmlns:a16="http://schemas.microsoft.com/office/drawing/2014/main" id="{F5380BBC-A4FE-91E0-B75B-73278E7B4E0C}"/>
              </a:ext>
            </a:extLst>
          </p:cNvPr>
          <p:cNvPicPr>
            <a:picLocks noChangeAspect="1"/>
          </p:cNvPicPr>
          <p:nvPr/>
        </p:nvPicPr>
        <p:blipFill>
          <a:blip r:embed="rId2">
            <a:extLst>
              <a:ext uri="{28A0092B-C50C-407E-A947-70E740481C1C}">
                <a14:useLocalDpi xmlns:a14="http://schemas.microsoft.com/office/drawing/2010/main" val="0"/>
              </a:ext>
            </a:extLst>
          </a:blip>
          <a:srcRect l="48251" t="21031" b="34020"/>
          <a:stretch/>
        </p:blipFill>
        <p:spPr>
          <a:xfrm>
            <a:off x="1677970" y="1086090"/>
            <a:ext cx="8435348" cy="4740869"/>
          </a:xfrm>
          <a:prstGeom prst="rect">
            <a:avLst/>
          </a:prstGeom>
        </p:spPr>
      </p:pic>
    </p:spTree>
    <p:extLst>
      <p:ext uri="{BB962C8B-B14F-4D97-AF65-F5344CB8AC3E}">
        <p14:creationId xmlns:p14="http://schemas.microsoft.com/office/powerpoint/2010/main" val="32056853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49EA41-4717-75B0-115B-A98DC2155585}"/>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1A0649A-879A-5716-2B07-B9E906D6A119}"/>
              </a:ext>
            </a:extLst>
          </p:cNvPr>
          <p:cNvSpPr>
            <a:spLocks noGrp="1"/>
          </p:cNvSpPr>
          <p:nvPr>
            <p:ph type="sldNum" sz="quarter" idx="10"/>
          </p:nvPr>
        </p:nvSpPr>
        <p:spPr/>
        <p:txBody>
          <a:bodyPr/>
          <a:lstStyle/>
          <a:p>
            <a:fld id="{3CD66FC5-BD9E-4EF9-BB17-AB2086BC0753}" type="slidenum">
              <a:rPr lang="en-US" smtClean="0"/>
              <a:pPr/>
              <a:t>3</a:t>
            </a:fld>
            <a:endParaRPr lang="en-US" dirty="0"/>
          </a:p>
        </p:txBody>
      </p:sp>
      <p:pic>
        <p:nvPicPr>
          <p:cNvPr id="5" name="Picture 4">
            <a:extLst>
              <a:ext uri="{FF2B5EF4-FFF2-40B4-BE49-F238E27FC236}">
                <a16:creationId xmlns:a16="http://schemas.microsoft.com/office/drawing/2014/main" id="{F0B6CE5E-514A-0E5A-2565-F25EE017B664}"/>
              </a:ext>
            </a:extLst>
          </p:cNvPr>
          <p:cNvPicPr>
            <a:picLocks noChangeAspect="1"/>
          </p:cNvPicPr>
          <p:nvPr/>
        </p:nvPicPr>
        <p:blipFill rotWithShape="1">
          <a:blip r:embed="rId3">
            <a:extLst>
              <a:ext uri="{28A0092B-C50C-407E-A947-70E740481C1C}">
                <a14:useLocalDpi xmlns:a14="http://schemas.microsoft.com/office/drawing/2010/main" val="0"/>
              </a:ext>
            </a:extLst>
          </a:blip>
          <a:srcRect l="-1223" t="14444" b="14444"/>
          <a:stretch/>
        </p:blipFill>
        <p:spPr>
          <a:xfrm>
            <a:off x="-1" y="655648"/>
            <a:ext cx="11791951" cy="5546704"/>
          </a:xfrm>
          <a:prstGeom prst="rect">
            <a:avLst/>
          </a:prstGeom>
        </p:spPr>
      </p:pic>
      <p:sp>
        <p:nvSpPr>
          <p:cNvPr id="6" name="Rectangle 5">
            <a:extLst>
              <a:ext uri="{FF2B5EF4-FFF2-40B4-BE49-F238E27FC236}">
                <a16:creationId xmlns:a16="http://schemas.microsoft.com/office/drawing/2014/main" id="{6139C7B9-C874-65C6-3B77-8870499DD3C0}"/>
              </a:ext>
            </a:extLst>
          </p:cNvPr>
          <p:cNvSpPr/>
          <p:nvPr/>
        </p:nvSpPr>
        <p:spPr>
          <a:xfrm>
            <a:off x="-12700" y="0"/>
            <a:ext cx="48514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2">
            <a:extLst>
              <a:ext uri="{FF2B5EF4-FFF2-40B4-BE49-F238E27FC236}">
                <a16:creationId xmlns:a16="http://schemas.microsoft.com/office/drawing/2014/main" id="{E4434F20-2445-EC56-EC72-1542E5874F4C}"/>
              </a:ext>
            </a:extLst>
          </p:cNvPr>
          <p:cNvSpPr txBox="1">
            <a:spLocks/>
          </p:cNvSpPr>
          <p:nvPr/>
        </p:nvSpPr>
        <p:spPr>
          <a:xfrm>
            <a:off x="725562" y="3139322"/>
            <a:ext cx="3492499" cy="1135716"/>
          </a:xfrm>
          <a:prstGeom prst="rect">
            <a:avLst/>
          </a:prstGeom>
        </p:spPr>
        <p:txBody>
          <a:bodyPr/>
          <a:lstStyle>
            <a:lvl1pPr algn="l" defTabSz="914400" rtl="0" eaLnBrk="1" latinLnBrk="0" hangingPunct="1">
              <a:lnSpc>
                <a:spcPct val="90000"/>
              </a:lnSpc>
              <a:spcBef>
                <a:spcPct val="0"/>
              </a:spcBef>
              <a:buNone/>
              <a:defRPr sz="4000" b="1" kern="1200">
                <a:solidFill>
                  <a:schemeClr val="tx2"/>
                </a:solidFill>
                <a:latin typeface="Open Sans" pitchFamily="2" charset="0"/>
                <a:ea typeface="Open Sans" pitchFamily="2" charset="0"/>
                <a:cs typeface="Open Sans" pitchFamily="2" charset="0"/>
              </a:defRPr>
            </a:lvl1pPr>
          </a:lstStyle>
          <a:p>
            <a:r>
              <a:rPr lang="en-US" sz="2800" dirty="0">
                <a:solidFill>
                  <a:schemeClr val="accent3"/>
                </a:solidFill>
              </a:rPr>
              <a:t>Land Use Compatibility and Zoning Requirements</a:t>
            </a:r>
          </a:p>
        </p:txBody>
      </p:sp>
      <p:sp>
        <p:nvSpPr>
          <p:cNvPr id="9" name="!!TextBox 8">
            <a:extLst>
              <a:ext uri="{FF2B5EF4-FFF2-40B4-BE49-F238E27FC236}">
                <a16:creationId xmlns:a16="http://schemas.microsoft.com/office/drawing/2014/main" id="{8BDBA044-3B63-072A-99A8-329B42CC7F66}"/>
              </a:ext>
            </a:extLst>
          </p:cNvPr>
          <p:cNvSpPr txBox="1"/>
          <p:nvPr/>
        </p:nvSpPr>
        <p:spPr>
          <a:xfrm>
            <a:off x="580419" y="494498"/>
            <a:ext cx="3454400" cy="2260600"/>
          </a:xfrm>
          <a:prstGeom prst="rect">
            <a:avLst/>
          </a:prstGeom>
          <a:noFill/>
        </p:spPr>
        <p:txBody>
          <a:bodyPr wrap="square" rtlCol="0">
            <a:noAutofit/>
          </a:bodyPr>
          <a:lstStyle/>
          <a:p>
            <a:r>
              <a:rPr lang="en-US" sz="20000" b="1" dirty="0">
                <a:ln>
                  <a:solidFill>
                    <a:schemeClr val="accent3"/>
                  </a:solidFill>
                </a:ln>
                <a:noFill/>
                <a:latin typeface="Open Sans" pitchFamily="2" charset="0"/>
                <a:ea typeface="Open Sans" pitchFamily="2" charset="0"/>
                <a:cs typeface="Open Sans" pitchFamily="2" charset="0"/>
              </a:rPr>
              <a:t>01</a:t>
            </a:r>
          </a:p>
        </p:txBody>
      </p:sp>
      <p:cxnSp>
        <p:nvCxnSpPr>
          <p:cNvPr id="10" name="Straight Connector 9">
            <a:extLst>
              <a:ext uri="{FF2B5EF4-FFF2-40B4-BE49-F238E27FC236}">
                <a16:creationId xmlns:a16="http://schemas.microsoft.com/office/drawing/2014/main" id="{CA3CF005-7548-E704-FCC7-FE461E8F4F55}"/>
              </a:ext>
            </a:extLst>
          </p:cNvPr>
          <p:cNvCxnSpPr>
            <a:cxnSpLocks/>
          </p:cNvCxnSpPr>
          <p:nvPr/>
        </p:nvCxnSpPr>
        <p:spPr>
          <a:xfrm flipH="1">
            <a:off x="814461" y="4861205"/>
            <a:ext cx="3403600" cy="0"/>
          </a:xfrm>
          <a:prstGeom prst="line">
            <a:avLst/>
          </a:prstGeom>
          <a:ln w="57150"/>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0976561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4">
            <a:extLst>
              <a:ext uri="{FF2B5EF4-FFF2-40B4-BE49-F238E27FC236}">
                <a16:creationId xmlns:a16="http://schemas.microsoft.com/office/drawing/2014/main" id="{62D5B537-1E00-F2D6-B765-492F6A41632B}"/>
              </a:ext>
            </a:extLst>
          </p:cNvPr>
          <p:cNvSpPr>
            <a:spLocks noGrp="1"/>
          </p:cNvSpPr>
          <p:nvPr>
            <p:ph type="title"/>
          </p:nvPr>
        </p:nvSpPr>
        <p:spPr/>
        <p:txBody>
          <a:bodyPr/>
          <a:lstStyle/>
          <a:p>
            <a:r>
              <a:rPr lang="en-US" sz="2800" dirty="0"/>
              <a:t>Requirement to Adopt </a:t>
            </a:r>
            <a:br>
              <a:rPr lang="en-US" sz="2800" dirty="0"/>
            </a:br>
            <a:r>
              <a:rPr lang="en-US" sz="2800" dirty="0"/>
              <a:t>Airport Zoning Regulations</a:t>
            </a:r>
          </a:p>
        </p:txBody>
      </p:sp>
      <p:sp>
        <p:nvSpPr>
          <p:cNvPr id="16" name="!!Content Placeholder 5">
            <a:extLst>
              <a:ext uri="{FF2B5EF4-FFF2-40B4-BE49-F238E27FC236}">
                <a16:creationId xmlns:a16="http://schemas.microsoft.com/office/drawing/2014/main" id="{C834B869-9C69-BE7A-7974-5B01F9841835}"/>
              </a:ext>
            </a:extLst>
          </p:cNvPr>
          <p:cNvSpPr>
            <a:spLocks noGrp="1"/>
          </p:cNvSpPr>
          <p:nvPr>
            <p:ph sz="half" idx="1"/>
          </p:nvPr>
        </p:nvSpPr>
        <p:spPr/>
        <p:txBody>
          <a:bodyPr/>
          <a:lstStyle/>
          <a:p>
            <a:r>
              <a:rPr lang="en-US" b="1" dirty="0"/>
              <a:t>Title 42, Chapter 6, Airport Zoning, TCA</a:t>
            </a:r>
          </a:p>
          <a:p>
            <a:pPr marL="285750" indent="-285750">
              <a:buFont typeface="Arial" panose="020B0604020202020204" pitchFamily="34" charset="0"/>
              <a:buChar char="•"/>
            </a:pPr>
            <a:r>
              <a:rPr lang="en-US" sz="1800" dirty="0"/>
              <a:t>Requires local governments with an airport hazard area adopt airport zoning regulations </a:t>
            </a:r>
          </a:p>
          <a:p>
            <a:pPr marL="742950" lvl="1" indent="-285750">
              <a:buFont typeface="Arial" panose="020B0604020202020204" pitchFamily="34" charset="0"/>
              <a:buChar char="•"/>
            </a:pPr>
            <a:r>
              <a:rPr lang="en-US" sz="1600" dirty="0"/>
              <a:t>Consider the nature of airport operations and the local natural terrain</a:t>
            </a:r>
          </a:p>
          <a:p>
            <a:pPr marL="285750" indent="-285750">
              <a:buFont typeface="Arial" panose="020B0604020202020204" pitchFamily="34" charset="0"/>
              <a:buChar char="•"/>
            </a:pPr>
            <a:r>
              <a:rPr lang="en-US" sz="1800" dirty="0"/>
              <a:t>Airport zoning regulations specify </a:t>
            </a:r>
          </a:p>
          <a:p>
            <a:pPr marL="742950" lvl="1" indent="-285750">
              <a:buFont typeface="Arial" panose="020B0604020202020204" pitchFamily="34" charset="0"/>
              <a:buChar char="•"/>
            </a:pPr>
            <a:r>
              <a:rPr lang="en-US" sz="1600" dirty="0"/>
              <a:t>Land uses that are permitted and prohibited</a:t>
            </a:r>
          </a:p>
          <a:p>
            <a:pPr marL="742950" lvl="1" indent="-285750">
              <a:buFont typeface="Arial" panose="020B0604020202020204" pitchFamily="34" charset="0"/>
              <a:buChar char="•"/>
            </a:pPr>
            <a:r>
              <a:rPr lang="en-US" sz="1600" dirty="0"/>
              <a:t>The height to which structures and trees may be erected or allowed to grow</a:t>
            </a:r>
          </a:p>
          <a:p>
            <a:pPr marL="285750" indent="-285750">
              <a:buFont typeface="Arial" panose="020B0604020202020204" pitchFamily="34" charset="0"/>
              <a:buChar char="•"/>
            </a:pPr>
            <a:r>
              <a:rPr lang="en-US" sz="1800" dirty="0"/>
              <a:t>If an airport hazard area extends across more than one municipality, those municipalities must adopt airport zoning regulations jointly</a:t>
            </a:r>
          </a:p>
        </p:txBody>
      </p:sp>
      <p:sp>
        <p:nvSpPr>
          <p:cNvPr id="7" name="Content Placeholder 6">
            <a:extLst>
              <a:ext uri="{FF2B5EF4-FFF2-40B4-BE49-F238E27FC236}">
                <a16:creationId xmlns:a16="http://schemas.microsoft.com/office/drawing/2014/main" id="{C86528E1-C47E-1223-725C-2E00CA6D7138}"/>
              </a:ext>
            </a:extLst>
          </p:cNvPr>
          <p:cNvSpPr>
            <a:spLocks noGrp="1"/>
          </p:cNvSpPr>
          <p:nvPr>
            <p:ph sz="half" idx="2"/>
          </p:nvPr>
        </p:nvSpPr>
        <p:spPr/>
        <p:txBody>
          <a:bodyPr/>
          <a:lstStyle/>
          <a:p>
            <a:endParaRPr lang="en-US" dirty="0"/>
          </a:p>
        </p:txBody>
      </p:sp>
      <p:sp>
        <p:nvSpPr>
          <p:cNvPr id="5" name="Slide Number Placeholder 4">
            <a:extLst>
              <a:ext uri="{FF2B5EF4-FFF2-40B4-BE49-F238E27FC236}">
                <a16:creationId xmlns:a16="http://schemas.microsoft.com/office/drawing/2014/main" id="{E093A9C0-D011-F4B0-7CED-C81097BE3A0E}"/>
              </a:ext>
            </a:extLst>
          </p:cNvPr>
          <p:cNvSpPr>
            <a:spLocks noGrp="1"/>
          </p:cNvSpPr>
          <p:nvPr>
            <p:ph type="sldNum" sz="quarter" idx="10"/>
          </p:nvPr>
        </p:nvSpPr>
        <p:spPr/>
        <p:txBody>
          <a:bodyPr/>
          <a:lstStyle/>
          <a:p>
            <a:fld id="{3CD66FC5-BD9E-4EF9-BB17-AB2086BC0753}" type="slidenum">
              <a:rPr lang="en-US" smtClean="0"/>
              <a:t>4</a:t>
            </a:fld>
            <a:endParaRPr lang="en-US" dirty="0"/>
          </a:p>
        </p:txBody>
      </p:sp>
      <p:pic>
        <p:nvPicPr>
          <p:cNvPr id="14" name="Content Placeholder 10">
            <a:extLst>
              <a:ext uri="{FF2B5EF4-FFF2-40B4-BE49-F238E27FC236}">
                <a16:creationId xmlns:a16="http://schemas.microsoft.com/office/drawing/2014/main" id="{D81478E1-EAD6-68A7-E7D6-535272C858B8}"/>
              </a:ext>
            </a:extLst>
          </p:cNvPr>
          <p:cNvPicPr>
            <a:picLocks noChangeAspect="1"/>
          </p:cNvPicPr>
          <p:nvPr/>
        </p:nvPicPr>
        <p:blipFill>
          <a:blip r:embed="rId3">
            <a:extLst>
              <a:ext uri="{28A0092B-C50C-407E-A947-70E740481C1C}">
                <a14:useLocalDpi xmlns:a14="http://schemas.microsoft.com/office/drawing/2010/main" val="0"/>
              </a:ext>
            </a:extLst>
          </a:blip>
          <a:srcRect t="2317" b="2317"/>
          <a:stretch/>
        </p:blipFill>
        <p:spPr>
          <a:xfrm>
            <a:off x="6096000" y="1"/>
            <a:ext cx="5695950" cy="6005058"/>
          </a:xfrm>
          <a:prstGeom prst="rect">
            <a:avLst/>
          </a:prstGeom>
        </p:spPr>
      </p:pic>
      <p:sp>
        <p:nvSpPr>
          <p:cNvPr id="8" name="Rectangle 7">
            <a:extLst>
              <a:ext uri="{FF2B5EF4-FFF2-40B4-BE49-F238E27FC236}">
                <a16:creationId xmlns:a16="http://schemas.microsoft.com/office/drawing/2014/main" id="{96B95EA3-D36A-34FC-9AE2-0FA8AA454730}"/>
              </a:ext>
            </a:extLst>
          </p:cNvPr>
          <p:cNvSpPr/>
          <p:nvPr/>
        </p:nvSpPr>
        <p:spPr>
          <a:xfrm>
            <a:off x="-7" y="466486"/>
            <a:ext cx="626074" cy="6196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033543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3E507A-2514-9D8B-F512-559A403FABB9}"/>
              </a:ext>
            </a:extLst>
          </p:cNvPr>
          <p:cNvPicPr>
            <a:picLocks noChangeAspect="1"/>
          </p:cNvPicPr>
          <p:nvPr/>
        </p:nvPicPr>
        <p:blipFill rotWithShape="1">
          <a:blip r:embed="rId3"/>
          <a:srcRect l="5122"/>
          <a:stretch/>
        </p:blipFill>
        <p:spPr>
          <a:xfrm>
            <a:off x="5143500" y="776287"/>
            <a:ext cx="6210301" cy="5470533"/>
          </a:xfrm>
          <a:prstGeom prst="rect">
            <a:avLst/>
          </a:prstGeom>
        </p:spPr>
      </p:pic>
      <p:sp>
        <p:nvSpPr>
          <p:cNvPr id="3" name="Rectangle 2">
            <a:extLst>
              <a:ext uri="{FF2B5EF4-FFF2-40B4-BE49-F238E27FC236}">
                <a16:creationId xmlns:a16="http://schemas.microsoft.com/office/drawing/2014/main" id="{7A64D88A-6AB2-314D-71D2-567693F4B1B5}"/>
              </a:ext>
            </a:extLst>
          </p:cNvPr>
          <p:cNvSpPr/>
          <p:nvPr/>
        </p:nvSpPr>
        <p:spPr>
          <a:xfrm>
            <a:off x="-7" y="466486"/>
            <a:ext cx="626074" cy="6196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4">
            <a:extLst>
              <a:ext uri="{FF2B5EF4-FFF2-40B4-BE49-F238E27FC236}">
                <a16:creationId xmlns:a16="http://schemas.microsoft.com/office/drawing/2014/main" id="{62D5B537-1E00-F2D6-B765-492F6A41632B}"/>
              </a:ext>
            </a:extLst>
          </p:cNvPr>
          <p:cNvSpPr>
            <a:spLocks noGrp="1"/>
          </p:cNvSpPr>
          <p:nvPr>
            <p:ph type="title"/>
          </p:nvPr>
        </p:nvSpPr>
        <p:spPr/>
        <p:txBody>
          <a:bodyPr/>
          <a:lstStyle/>
          <a:p>
            <a:r>
              <a:rPr lang="en-US" sz="2800" dirty="0"/>
              <a:t>Imaginary (Protected) Surfaces</a:t>
            </a:r>
          </a:p>
        </p:txBody>
      </p:sp>
      <p:sp>
        <p:nvSpPr>
          <p:cNvPr id="16" name="!!Content Placeholder 5">
            <a:extLst>
              <a:ext uri="{FF2B5EF4-FFF2-40B4-BE49-F238E27FC236}">
                <a16:creationId xmlns:a16="http://schemas.microsoft.com/office/drawing/2014/main" id="{C834B869-9C69-BE7A-7974-5B01F9841835}"/>
              </a:ext>
            </a:extLst>
          </p:cNvPr>
          <p:cNvSpPr>
            <a:spLocks noGrp="1"/>
          </p:cNvSpPr>
          <p:nvPr>
            <p:ph sz="half" idx="1"/>
          </p:nvPr>
        </p:nvSpPr>
        <p:spPr>
          <a:xfrm>
            <a:off x="838199" y="1145228"/>
            <a:ext cx="5844139" cy="5006190"/>
          </a:xfrm>
        </p:spPr>
        <p:txBody>
          <a:bodyPr/>
          <a:lstStyle/>
          <a:p>
            <a:pPr>
              <a:spcBef>
                <a:spcPts val="600"/>
              </a:spcBef>
            </a:pPr>
            <a:r>
              <a:rPr lang="en-US" sz="1800" dirty="0"/>
              <a:t>Imaginary surfaces protect airspace for safe air navigation. The height of objects and trees must not exceed that  of the imaginary (protected) surfaces around an airport. </a:t>
            </a:r>
          </a:p>
          <a:p>
            <a:pPr>
              <a:spcBef>
                <a:spcPts val="600"/>
              </a:spcBef>
            </a:pPr>
            <a:endParaRPr lang="en-US" sz="1800" b="1" i="1" dirty="0"/>
          </a:p>
          <a:p>
            <a:pPr>
              <a:spcBef>
                <a:spcPts val="600"/>
              </a:spcBef>
            </a:pPr>
            <a:r>
              <a:rPr lang="en-US" sz="1800" dirty="0"/>
              <a:t>Imaginary surfaces include:</a:t>
            </a:r>
          </a:p>
          <a:p>
            <a:pPr marL="285750" indent="-285750">
              <a:spcBef>
                <a:spcPts val="600"/>
              </a:spcBef>
              <a:buFont typeface="Arial" panose="020B0604020202020204" pitchFamily="34" charset="0"/>
              <a:buChar char="•"/>
            </a:pPr>
            <a:r>
              <a:rPr lang="en-US" sz="1800" dirty="0"/>
              <a:t>Horizontal Surface</a:t>
            </a:r>
          </a:p>
          <a:p>
            <a:pPr marL="285750" indent="-285750">
              <a:spcBef>
                <a:spcPts val="600"/>
              </a:spcBef>
              <a:buFont typeface="Arial" panose="020B0604020202020204" pitchFamily="34" charset="0"/>
              <a:buChar char="•"/>
            </a:pPr>
            <a:r>
              <a:rPr lang="en-US" sz="1800" dirty="0"/>
              <a:t>Conical Surface</a:t>
            </a:r>
          </a:p>
          <a:p>
            <a:pPr marL="285750" indent="-285750">
              <a:spcBef>
                <a:spcPts val="600"/>
              </a:spcBef>
              <a:buFont typeface="Arial" panose="020B0604020202020204" pitchFamily="34" charset="0"/>
              <a:buChar char="•"/>
            </a:pPr>
            <a:r>
              <a:rPr lang="en-US" sz="1800" dirty="0"/>
              <a:t>Primary Surface</a:t>
            </a:r>
          </a:p>
          <a:p>
            <a:pPr marL="285750" indent="-285750">
              <a:spcBef>
                <a:spcPts val="600"/>
              </a:spcBef>
              <a:buFont typeface="Arial" panose="020B0604020202020204" pitchFamily="34" charset="0"/>
              <a:buChar char="•"/>
            </a:pPr>
            <a:r>
              <a:rPr lang="en-US" sz="1800" dirty="0"/>
              <a:t>Approach Surface</a:t>
            </a:r>
          </a:p>
          <a:p>
            <a:pPr marL="285750" indent="-285750">
              <a:spcBef>
                <a:spcPts val="600"/>
              </a:spcBef>
              <a:buFont typeface="Arial" panose="020B0604020202020204" pitchFamily="34" charset="0"/>
              <a:buChar char="•"/>
            </a:pPr>
            <a:r>
              <a:rPr lang="en-US" sz="1800" dirty="0"/>
              <a:t>Transitional Surfaces</a:t>
            </a:r>
          </a:p>
        </p:txBody>
      </p:sp>
      <p:sp>
        <p:nvSpPr>
          <p:cNvPr id="5" name="Slide Number Placeholder 4">
            <a:extLst>
              <a:ext uri="{FF2B5EF4-FFF2-40B4-BE49-F238E27FC236}">
                <a16:creationId xmlns:a16="http://schemas.microsoft.com/office/drawing/2014/main" id="{E093A9C0-D011-F4B0-7CED-C81097BE3A0E}"/>
              </a:ext>
            </a:extLst>
          </p:cNvPr>
          <p:cNvSpPr>
            <a:spLocks noGrp="1"/>
          </p:cNvSpPr>
          <p:nvPr>
            <p:ph type="sldNum" sz="quarter" idx="10"/>
          </p:nvPr>
        </p:nvSpPr>
        <p:spPr/>
        <p:txBody>
          <a:bodyPr/>
          <a:lstStyle/>
          <a:p>
            <a:fld id="{3CD66FC5-BD9E-4EF9-BB17-AB2086BC0753}" type="slidenum">
              <a:rPr lang="en-US" smtClean="0"/>
              <a:pPr/>
              <a:t>5</a:t>
            </a:fld>
            <a:endParaRPr lang="en-US" dirty="0"/>
          </a:p>
        </p:txBody>
      </p:sp>
    </p:spTree>
    <p:extLst>
      <p:ext uri="{BB962C8B-B14F-4D97-AF65-F5344CB8AC3E}">
        <p14:creationId xmlns:p14="http://schemas.microsoft.com/office/powerpoint/2010/main" val="8665179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n wing of an airplane&#10;&#10;Description automatically generated">
            <a:extLst>
              <a:ext uri="{FF2B5EF4-FFF2-40B4-BE49-F238E27FC236}">
                <a16:creationId xmlns:a16="http://schemas.microsoft.com/office/drawing/2014/main" id="{E8D73A6D-B49F-8EC3-92B8-55B39BAC6690}"/>
              </a:ext>
            </a:extLst>
          </p:cNvPr>
          <p:cNvPicPr>
            <a:picLocks noChangeAspect="1"/>
          </p:cNvPicPr>
          <p:nvPr/>
        </p:nvPicPr>
        <p:blipFill>
          <a:blip r:embed="rId3">
            <a:extLst>
              <a:ext uri="{28A0092B-C50C-407E-A947-70E740481C1C}">
                <a14:useLocalDpi xmlns:a14="http://schemas.microsoft.com/office/drawing/2010/main" val="0"/>
              </a:ext>
            </a:extLst>
          </a:blip>
          <a:srcRect l="9589" r="19272"/>
          <a:stretch/>
        </p:blipFill>
        <p:spPr>
          <a:xfrm>
            <a:off x="6095990" y="1"/>
            <a:ext cx="5695959" cy="6005058"/>
          </a:xfrm>
          <a:prstGeom prst="rect">
            <a:avLst/>
          </a:prstGeom>
        </p:spPr>
      </p:pic>
      <p:sp>
        <p:nvSpPr>
          <p:cNvPr id="15" name="!!Title 4">
            <a:extLst>
              <a:ext uri="{FF2B5EF4-FFF2-40B4-BE49-F238E27FC236}">
                <a16:creationId xmlns:a16="http://schemas.microsoft.com/office/drawing/2014/main" id="{62D5B537-1E00-F2D6-B765-492F6A41632B}"/>
              </a:ext>
            </a:extLst>
          </p:cNvPr>
          <p:cNvSpPr>
            <a:spLocks noGrp="1"/>
          </p:cNvSpPr>
          <p:nvPr>
            <p:ph type="title"/>
          </p:nvPr>
        </p:nvSpPr>
        <p:spPr>
          <a:xfrm>
            <a:off x="626076" y="198869"/>
            <a:ext cx="5469914" cy="1155468"/>
          </a:xfrm>
        </p:spPr>
        <p:txBody>
          <a:bodyPr/>
          <a:lstStyle/>
          <a:p>
            <a:r>
              <a:rPr lang="en-US" sz="2800" dirty="0"/>
              <a:t>Protected Surfaces Can Extend Well Beyond the Airport Boundary</a:t>
            </a:r>
          </a:p>
        </p:txBody>
      </p:sp>
      <p:sp>
        <p:nvSpPr>
          <p:cNvPr id="16" name="!!Content Placeholder 5">
            <a:extLst>
              <a:ext uri="{FF2B5EF4-FFF2-40B4-BE49-F238E27FC236}">
                <a16:creationId xmlns:a16="http://schemas.microsoft.com/office/drawing/2014/main" id="{C834B869-9C69-BE7A-7974-5B01F9841835}"/>
              </a:ext>
            </a:extLst>
          </p:cNvPr>
          <p:cNvSpPr>
            <a:spLocks noGrp="1"/>
          </p:cNvSpPr>
          <p:nvPr>
            <p:ph sz="half" idx="1"/>
          </p:nvPr>
        </p:nvSpPr>
        <p:spPr/>
        <p:txBody>
          <a:bodyPr vert="horz" lIns="91440" tIns="45720" rIns="91440" bIns="45720" rtlCol="0" anchor="t">
            <a:noAutofit/>
          </a:bodyPr>
          <a:lstStyle/>
          <a:p>
            <a:pPr marL="285750" indent="-285750">
              <a:buFont typeface="Arial" panose="020B0604020202020204" pitchFamily="34" charset="0"/>
              <a:buChar char="•"/>
            </a:pPr>
            <a:r>
              <a:rPr lang="en-US" sz="1800" dirty="0">
                <a:latin typeface="Open Sans"/>
                <a:ea typeface="Open Sans"/>
                <a:cs typeface="Open Sans"/>
              </a:rPr>
              <a:t>As indicated on the previous slides, an airport or a related airport hazard area can be located either partially or wholly outside the corporate limits of the municipality</a:t>
            </a:r>
          </a:p>
          <a:p>
            <a:pPr marL="285750" indent="-285750">
              <a:buFont typeface="Arial" panose="020B0604020202020204" pitchFamily="34" charset="0"/>
              <a:buChar char="•"/>
            </a:pPr>
            <a:r>
              <a:rPr lang="en-US" sz="1800" dirty="0"/>
              <a:t>The airport shown here is Lebanon Municipal Airport, in Lebanon, TN (Wilson County). The airport’s southern approach surface (off runway end 01) extends beyond the municipal boundaries of the City</a:t>
            </a:r>
          </a:p>
          <a:p>
            <a:pPr marL="285750" indent="-285750">
              <a:buFont typeface="Arial" panose="020B0604020202020204" pitchFamily="34" charset="0"/>
              <a:buChar char="•"/>
            </a:pPr>
            <a:r>
              <a:rPr lang="en-US" sz="1800" b="1" dirty="0"/>
              <a:t>Your municipality may not have an airport—but you may still be required to adopt airport zoning regulations!</a:t>
            </a:r>
          </a:p>
        </p:txBody>
      </p:sp>
      <p:sp>
        <p:nvSpPr>
          <p:cNvPr id="5" name="Slide Number Placeholder 4">
            <a:extLst>
              <a:ext uri="{FF2B5EF4-FFF2-40B4-BE49-F238E27FC236}">
                <a16:creationId xmlns:a16="http://schemas.microsoft.com/office/drawing/2014/main" id="{E093A9C0-D011-F4B0-7CED-C81097BE3A0E}"/>
              </a:ext>
            </a:extLst>
          </p:cNvPr>
          <p:cNvSpPr>
            <a:spLocks noGrp="1"/>
          </p:cNvSpPr>
          <p:nvPr>
            <p:ph type="sldNum" sz="quarter" idx="10"/>
          </p:nvPr>
        </p:nvSpPr>
        <p:spPr/>
        <p:txBody>
          <a:bodyPr/>
          <a:lstStyle/>
          <a:p>
            <a:fld id="{3CD66FC5-BD9E-4EF9-BB17-AB2086BC0753}" type="slidenum">
              <a:rPr lang="en-US" smtClean="0"/>
              <a:t>6</a:t>
            </a:fld>
            <a:endParaRPr lang="en-US" dirty="0"/>
          </a:p>
        </p:txBody>
      </p:sp>
      <p:sp>
        <p:nvSpPr>
          <p:cNvPr id="8" name="Rectangle 7">
            <a:extLst>
              <a:ext uri="{FF2B5EF4-FFF2-40B4-BE49-F238E27FC236}">
                <a16:creationId xmlns:a16="http://schemas.microsoft.com/office/drawing/2014/main" id="{96B95EA3-D36A-34FC-9AE2-0FA8AA454730}"/>
              </a:ext>
            </a:extLst>
          </p:cNvPr>
          <p:cNvSpPr/>
          <p:nvPr/>
        </p:nvSpPr>
        <p:spPr>
          <a:xfrm>
            <a:off x="-7" y="466486"/>
            <a:ext cx="626074" cy="6196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60753C6D-45BC-DF37-DBFC-A934D65D6FF4}"/>
              </a:ext>
            </a:extLst>
          </p:cNvPr>
          <p:cNvPicPr>
            <a:picLocks noChangeAspect="1"/>
          </p:cNvPicPr>
          <p:nvPr/>
        </p:nvPicPr>
        <p:blipFill>
          <a:blip r:embed="rId4">
            <a:extLst>
              <a:ext uri="{28A0092B-C50C-407E-A947-70E740481C1C}">
                <a14:useLocalDpi xmlns:a14="http://schemas.microsoft.com/office/drawing/2010/main" val="0"/>
              </a:ext>
            </a:extLst>
          </a:blip>
          <a:srcRect l="19671" r="7330"/>
          <a:stretch/>
        </p:blipFill>
        <p:spPr>
          <a:xfrm>
            <a:off x="6095990" y="0"/>
            <a:ext cx="5695959" cy="6015023"/>
          </a:xfrm>
          <a:prstGeom prst="rect">
            <a:avLst/>
          </a:prstGeom>
        </p:spPr>
      </p:pic>
      <p:pic>
        <p:nvPicPr>
          <p:cNvPr id="7" name="Picture 6" descr="An aerial view of a city&#10;&#10;Description automatically generated">
            <a:extLst>
              <a:ext uri="{FF2B5EF4-FFF2-40B4-BE49-F238E27FC236}">
                <a16:creationId xmlns:a16="http://schemas.microsoft.com/office/drawing/2014/main" id="{E462744B-9710-0639-01FF-7CF1C2FBA8FF}"/>
              </a:ext>
            </a:extLst>
          </p:cNvPr>
          <p:cNvPicPr>
            <a:picLocks noChangeAspect="1"/>
          </p:cNvPicPr>
          <p:nvPr/>
        </p:nvPicPr>
        <p:blipFill>
          <a:blip r:embed="rId5">
            <a:extLst>
              <a:ext uri="{28A0092B-C50C-407E-A947-70E740481C1C}">
                <a14:useLocalDpi xmlns:a14="http://schemas.microsoft.com/office/drawing/2010/main" val="0"/>
              </a:ext>
            </a:extLst>
          </a:blip>
          <a:srcRect l="26804"/>
          <a:stretch/>
        </p:blipFill>
        <p:spPr>
          <a:xfrm>
            <a:off x="6095981" y="-9964"/>
            <a:ext cx="5695967" cy="6024987"/>
          </a:xfrm>
          <a:prstGeom prst="rect">
            <a:avLst/>
          </a:prstGeom>
        </p:spPr>
      </p:pic>
    </p:spTree>
    <p:extLst>
      <p:ext uri="{BB962C8B-B14F-4D97-AF65-F5344CB8AC3E}">
        <p14:creationId xmlns:p14="http://schemas.microsoft.com/office/powerpoint/2010/main" val="4297590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C4A4122-3ADA-FDEE-A8C6-FD2D4DBFDAED}"/>
              </a:ext>
            </a:extLst>
          </p:cNvPr>
          <p:cNvPicPr>
            <a:picLocks noChangeAspect="1"/>
          </p:cNvPicPr>
          <p:nvPr/>
        </p:nvPicPr>
        <p:blipFill>
          <a:blip r:embed="rId3">
            <a:extLst>
              <a:ext uri="{28A0092B-C50C-407E-A947-70E740481C1C}">
                <a14:useLocalDpi xmlns:a14="http://schemas.microsoft.com/office/drawing/2010/main" val="0"/>
              </a:ext>
            </a:extLst>
          </a:blip>
          <a:srcRect t="12538" b="12538"/>
          <a:stretch/>
        </p:blipFill>
        <p:spPr>
          <a:xfrm flipH="1">
            <a:off x="-3" y="-1"/>
            <a:ext cx="12191999" cy="6096173"/>
          </a:xfrm>
          <a:prstGeom prst="rect">
            <a:avLst/>
          </a:prstGeom>
        </p:spPr>
      </p:pic>
      <p:sp>
        <p:nvSpPr>
          <p:cNvPr id="12" name="Rectangle 11">
            <a:extLst>
              <a:ext uri="{FF2B5EF4-FFF2-40B4-BE49-F238E27FC236}">
                <a16:creationId xmlns:a16="http://schemas.microsoft.com/office/drawing/2014/main" id="{FE6CA2B6-4F7D-6700-7788-11BA1CFD2713}"/>
              </a:ext>
            </a:extLst>
          </p:cNvPr>
          <p:cNvSpPr/>
          <p:nvPr/>
        </p:nvSpPr>
        <p:spPr>
          <a:xfrm>
            <a:off x="4" y="-2"/>
            <a:ext cx="12191996" cy="6096174"/>
          </a:xfrm>
          <a:prstGeom prst="rect">
            <a:avLst/>
          </a:prstGeom>
          <a:gradFill flip="none" rotWithShape="1">
            <a:gsLst>
              <a:gs pos="0">
                <a:schemeClr val="tx2">
                  <a:lumMod val="85000"/>
                </a:schemeClr>
              </a:gs>
              <a:gs pos="100000">
                <a:schemeClr val="tx2">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96DCB064-24FC-7DC5-2082-2ADD1DD3221E}"/>
              </a:ext>
            </a:extLst>
          </p:cNvPr>
          <p:cNvSpPr>
            <a:spLocks noGrp="1"/>
          </p:cNvSpPr>
          <p:nvPr>
            <p:ph type="title"/>
          </p:nvPr>
        </p:nvSpPr>
        <p:spPr>
          <a:xfrm>
            <a:off x="6538524" y="198869"/>
            <a:ext cx="5653474" cy="1155468"/>
          </a:xfrm>
        </p:spPr>
        <p:txBody>
          <a:bodyPr/>
          <a:lstStyle/>
          <a:p>
            <a:r>
              <a:rPr lang="en-US" sz="2800" dirty="0">
                <a:solidFill>
                  <a:schemeClr val="bg1"/>
                </a:solidFill>
              </a:rPr>
              <a:t>Putting it All Together</a:t>
            </a:r>
          </a:p>
        </p:txBody>
      </p:sp>
      <p:sp>
        <p:nvSpPr>
          <p:cNvPr id="4" name="Rectangle 3">
            <a:extLst>
              <a:ext uri="{FF2B5EF4-FFF2-40B4-BE49-F238E27FC236}">
                <a16:creationId xmlns:a16="http://schemas.microsoft.com/office/drawing/2014/main" id="{E7A2F293-2645-2D81-7020-D3BC31F54875}"/>
              </a:ext>
            </a:extLst>
          </p:cNvPr>
          <p:cNvSpPr/>
          <p:nvPr/>
        </p:nvSpPr>
        <p:spPr>
          <a:xfrm>
            <a:off x="11353800" y="6238396"/>
            <a:ext cx="438150" cy="6196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1" name="!!Group 40">
            <a:extLst>
              <a:ext uri="{FF2B5EF4-FFF2-40B4-BE49-F238E27FC236}">
                <a16:creationId xmlns:a16="http://schemas.microsoft.com/office/drawing/2014/main" id="{139ED66A-6173-4FCC-D38B-C6742ABD4CB5}"/>
              </a:ext>
            </a:extLst>
          </p:cNvPr>
          <p:cNvGrpSpPr/>
          <p:nvPr/>
        </p:nvGrpSpPr>
        <p:grpSpPr>
          <a:xfrm>
            <a:off x="6095996" y="1680652"/>
            <a:ext cx="284130" cy="279177"/>
            <a:chOff x="7670799" y="1690591"/>
            <a:chExt cx="284130" cy="279177"/>
          </a:xfrm>
        </p:grpSpPr>
        <p:sp>
          <p:nvSpPr>
            <p:cNvPr id="8" name="Freeform: Shape 7">
              <a:extLst>
                <a:ext uri="{FF2B5EF4-FFF2-40B4-BE49-F238E27FC236}">
                  <a16:creationId xmlns:a16="http://schemas.microsoft.com/office/drawing/2014/main" id="{7346DCAC-870C-7BEC-EE8C-22B618049E0D}"/>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dirty="0"/>
            </a:p>
          </p:txBody>
        </p:sp>
        <p:sp>
          <p:nvSpPr>
            <p:cNvPr id="9" name="Freeform: Shape 8">
              <a:extLst>
                <a:ext uri="{FF2B5EF4-FFF2-40B4-BE49-F238E27FC236}">
                  <a16:creationId xmlns:a16="http://schemas.microsoft.com/office/drawing/2014/main" id="{4A7CCE5D-91C1-EBBA-9DC1-7E782AD18176}"/>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dirty="0"/>
            </a:p>
          </p:txBody>
        </p:sp>
        <p:sp>
          <p:nvSpPr>
            <p:cNvPr id="10" name="Freeform: Shape 9">
              <a:extLst>
                <a:ext uri="{FF2B5EF4-FFF2-40B4-BE49-F238E27FC236}">
                  <a16:creationId xmlns:a16="http://schemas.microsoft.com/office/drawing/2014/main" id="{D079727E-7C9A-079C-15BA-4A9143714411}"/>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dirty="0"/>
            </a:p>
          </p:txBody>
        </p:sp>
        <p:sp>
          <p:nvSpPr>
            <p:cNvPr id="13" name="Freeform: Shape 12">
              <a:extLst>
                <a:ext uri="{FF2B5EF4-FFF2-40B4-BE49-F238E27FC236}">
                  <a16:creationId xmlns:a16="http://schemas.microsoft.com/office/drawing/2014/main" id="{1CCE18F0-4A4F-B2CC-6D31-43964E5A55EE}"/>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dirty="0"/>
            </a:p>
          </p:txBody>
        </p:sp>
        <p:sp>
          <p:nvSpPr>
            <p:cNvPr id="15" name="Freeform: Shape 14">
              <a:extLst>
                <a:ext uri="{FF2B5EF4-FFF2-40B4-BE49-F238E27FC236}">
                  <a16:creationId xmlns:a16="http://schemas.microsoft.com/office/drawing/2014/main" id="{53BEBBF9-9817-7787-06F1-CCA1613F6B5D}"/>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dirty="0"/>
            </a:p>
          </p:txBody>
        </p:sp>
      </p:grpSp>
      <p:grpSp>
        <p:nvGrpSpPr>
          <p:cNvPr id="42" name="!!Group 41">
            <a:extLst>
              <a:ext uri="{FF2B5EF4-FFF2-40B4-BE49-F238E27FC236}">
                <a16:creationId xmlns:a16="http://schemas.microsoft.com/office/drawing/2014/main" id="{6B767E98-4E2D-D61C-D70C-D2FE7C203994}"/>
              </a:ext>
            </a:extLst>
          </p:cNvPr>
          <p:cNvGrpSpPr/>
          <p:nvPr/>
        </p:nvGrpSpPr>
        <p:grpSpPr>
          <a:xfrm>
            <a:off x="6100844" y="3048085"/>
            <a:ext cx="284130" cy="279177"/>
            <a:chOff x="7670799" y="1690591"/>
            <a:chExt cx="284130" cy="279177"/>
          </a:xfrm>
        </p:grpSpPr>
        <p:sp>
          <p:nvSpPr>
            <p:cNvPr id="43" name="Freeform: Shape 42">
              <a:extLst>
                <a:ext uri="{FF2B5EF4-FFF2-40B4-BE49-F238E27FC236}">
                  <a16:creationId xmlns:a16="http://schemas.microsoft.com/office/drawing/2014/main" id="{FBD3256D-7064-EBEF-E690-ED239A3ACD1E}"/>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dirty="0"/>
            </a:p>
          </p:txBody>
        </p:sp>
        <p:sp>
          <p:nvSpPr>
            <p:cNvPr id="44" name="Freeform: Shape 43">
              <a:extLst>
                <a:ext uri="{FF2B5EF4-FFF2-40B4-BE49-F238E27FC236}">
                  <a16:creationId xmlns:a16="http://schemas.microsoft.com/office/drawing/2014/main" id="{AA926234-1C67-9FE3-B7DB-8BF3B57F6144}"/>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dirty="0"/>
            </a:p>
          </p:txBody>
        </p:sp>
        <p:sp>
          <p:nvSpPr>
            <p:cNvPr id="45" name="Freeform: Shape 44">
              <a:extLst>
                <a:ext uri="{FF2B5EF4-FFF2-40B4-BE49-F238E27FC236}">
                  <a16:creationId xmlns:a16="http://schemas.microsoft.com/office/drawing/2014/main" id="{74A998D1-86CB-8D27-9132-C9E4B0689F05}"/>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dirty="0"/>
            </a:p>
          </p:txBody>
        </p:sp>
        <p:sp>
          <p:nvSpPr>
            <p:cNvPr id="46" name="Freeform: Shape 45">
              <a:extLst>
                <a:ext uri="{FF2B5EF4-FFF2-40B4-BE49-F238E27FC236}">
                  <a16:creationId xmlns:a16="http://schemas.microsoft.com/office/drawing/2014/main" id="{6B4E47D6-186C-EDDC-2025-EF624A097F7E}"/>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dirty="0"/>
            </a:p>
          </p:txBody>
        </p:sp>
        <p:sp>
          <p:nvSpPr>
            <p:cNvPr id="47" name="Freeform: Shape 46">
              <a:extLst>
                <a:ext uri="{FF2B5EF4-FFF2-40B4-BE49-F238E27FC236}">
                  <a16:creationId xmlns:a16="http://schemas.microsoft.com/office/drawing/2014/main" id="{699D76B9-54E0-29CA-AE83-E4B2D42F8B57}"/>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dirty="0"/>
            </a:p>
          </p:txBody>
        </p:sp>
      </p:grpSp>
      <p:grpSp>
        <p:nvGrpSpPr>
          <p:cNvPr id="48" name="!!Group 47">
            <a:extLst>
              <a:ext uri="{FF2B5EF4-FFF2-40B4-BE49-F238E27FC236}">
                <a16:creationId xmlns:a16="http://schemas.microsoft.com/office/drawing/2014/main" id="{9A3B2387-838B-2A34-D6D7-8970CD5CF35D}"/>
              </a:ext>
            </a:extLst>
          </p:cNvPr>
          <p:cNvGrpSpPr/>
          <p:nvPr/>
        </p:nvGrpSpPr>
        <p:grpSpPr>
          <a:xfrm>
            <a:off x="6123332" y="4572128"/>
            <a:ext cx="284130" cy="279177"/>
            <a:chOff x="7670799" y="1690591"/>
            <a:chExt cx="284130" cy="279177"/>
          </a:xfrm>
        </p:grpSpPr>
        <p:sp>
          <p:nvSpPr>
            <p:cNvPr id="49" name="Freeform: Shape 48">
              <a:extLst>
                <a:ext uri="{FF2B5EF4-FFF2-40B4-BE49-F238E27FC236}">
                  <a16:creationId xmlns:a16="http://schemas.microsoft.com/office/drawing/2014/main" id="{1D415665-954D-7CA2-C59F-9151A6C7BB48}"/>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dirty="0"/>
            </a:p>
          </p:txBody>
        </p:sp>
        <p:sp>
          <p:nvSpPr>
            <p:cNvPr id="50" name="Freeform: Shape 49">
              <a:extLst>
                <a:ext uri="{FF2B5EF4-FFF2-40B4-BE49-F238E27FC236}">
                  <a16:creationId xmlns:a16="http://schemas.microsoft.com/office/drawing/2014/main" id="{A91D95EB-E62F-4955-9FC4-8774337FA5F0}"/>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dirty="0"/>
            </a:p>
          </p:txBody>
        </p:sp>
        <p:sp>
          <p:nvSpPr>
            <p:cNvPr id="51" name="Freeform: Shape 50">
              <a:extLst>
                <a:ext uri="{FF2B5EF4-FFF2-40B4-BE49-F238E27FC236}">
                  <a16:creationId xmlns:a16="http://schemas.microsoft.com/office/drawing/2014/main" id="{3AA84D71-ED7A-DA88-F641-4EAD0BF95BD5}"/>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dirty="0"/>
            </a:p>
          </p:txBody>
        </p:sp>
        <p:sp>
          <p:nvSpPr>
            <p:cNvPr id="52" name="Freeform: Shape 51">
              <a:extLst>
                <a:ext uri="{FF2B5EF4-FFF2-40B4-BE49-F238E27FC236}">
                  <a16:creationId xmlns:a16="http://schemas.microsoft.com/office/drawing/2014/main" id="{308F88FC-DE40-3786-B7D0-7B4BAA285379}"/>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dirty="0"/>
            </a:p>
          </p:txBody>
        </p:sp>
        <p:sp>
          <p:nvSpPr>
            <p:cNvPr id="53" name="Freeform: Shape 52">
              <a:extLst>
                <a:ext uri="{FF2B5EF4-FFF2-40B4-BE49-F238E27FC236}">
                  <a16:creationId xmlns:a16="http://schemas.microsoft.com/office/drawing/2014/main" id="{7D9FA794-3A4E-99A1-FC52-EA8B5CD1E0F0}"/>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dirty="0"/>
            </a:p>
          </p:txBody>
        </p:sp>
      </p:grpSp>
      <p:sp>
        <p:nvSpPr>
          <p:cNvPr id="66" name="Slide Number Placeholder 1">
            <a:extLst>
              <a:ext uri="{FF2B5EF4-FFF2-40B4-BE49-F238E27FC236}">
                <a16:creationId xmlns:a16="http://schemas.microsoft.com/office/drawing/2014/main" id="{76DCAD17-C64D-10C4-C5B9-52E0301F0705}"/>
              </a:ext>
            </a:extLst>
          </p:cNvPr>
          <p:cNvSpPr>
            <a:spLocks noGrp="1"/>
          </p:cNvSpPr>
          <p:nvPr>
            <p:ph type="sldNum" sz="quarter" idx="10"/>
          </p:nvPr>
        </p:nvSpPr>
        <p:spPr>
          <a:xfrm>
            <a:off x="11353801" y="6345127"/>
            <a:ext cx="438150" cy="239823"/>
          </a:xfrm>
        </p:spPr>
        <p:txBody>
          <a:bodyPr/>
          <a:lstStyle/>
          <a:p>
            <a:fld id="{3CD66FC5-BD9E-4EF9-BB17-AB2086BC0753}" type="slidenum">
              <a:rPr lang="en-US" smtClean="0"/>
              <a:pPr/>
              <a:t>7</a:t>
            </a:fld>
            <a:endParaRPr lang="en-US" dirty="0"/>
          </a:p>
        </p:txBody>
      </p:sp>
      <p:sp>
        <p:nvSpPr>
          <p:cNvPr id="3" name="!!Content Placeholder 66">
            <a:extLst>
              <a:ext uri="{FF2B5EF4-FFF2-40B4-BE49-F238E27FC236}">
                <a16:creationId xmlns:a16="http://schemas.microsoft.com/office/drawing/2014/main" id="{09E317FE-0F86-0F0C-6EC4-B12119068AD8}"/>
              </a:ext>
            </a:extLst>
          </p:cNvPr>
          <p:cNvSpPr txBox="1">
            <a:spLocks/>
          </p:cNvSpPr>
          <p:nvPr/>
        </p:nvSpPr>
        <p:spPr>
          <a:xfrm>
            <a:off x="6538524" y="1637789"/>
            <a:ext cx="5050501" cy="435571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spcAft>
                <a:spcPts val="1200"/>
              </a:spcAft>
            </a:pPr>
            <a:r>
              <a:rPr lang="en-US" sz="2400" b="1" dirty="0">
                <a:solidFill>
                  <a:schemeClr val="bg1"/>
                </a:solidFill>
              </a:rPr>
              <a:t>Title 42, Chapter 6, TCA details the requirement to adopt airport zoning regulations</a:t>
            </a:r>
          </a:p>
          <a:p>
            <a:pPr>
              <a:spcBef>
                <a:spcPts val="1200"/>
              </a:spcBef>
              <a:spcAft>
                <a:spcPts val="1200"/>
              </a:spcAft>
            </a:pPr>
            <a:r>
              <a:rPr lang="en-US" sz="2400" b="1" dirty="0">
                <a:solidFill>
                  <a:schemeClr val="bg1"/>
                </a:solidFill>
              </a:rPr>
              <a:t>Municipalities without an airport may still be required to adopt airport zoning regulations</a:t>
            </a:r>
          </a:p>
          <a:p>
            <a:pPr>
              <a:spcBef>
                <a:spcPts val="1200"/>
              </a:spcBef>
              <a:spcAft>
                <a:spcPts val="1200"/>
              </a:spcAft>
            </a:pPr>
            <a:r>
              <a:rPr lang="en-US" sz="2400" b="1" dirty="0">
                <a:solidFill>
                  <a:schemeClr val="bg1"/>
                </a:solidFill>
              </a:rPr>
              <a:t>Airport zoning regulations specify permitted land uses and restrict height of objects</a:t>
            </a:r>
          </a:p>
        </p:txBody>
      </p:sp>
    </p:spTree>
    <p:extLst>
      <p:ext uri="{BB962C8B-B14F-4D97-AF65-F5344CB8AC3E}">
        <p14:creationId xmlns:p14="http://schemas.microsoft.com/office/powerpoint/2010/main" val="13388021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4ADB02-EFAA-93D2-71FC-B14A4C67DB47}"/>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A8D290E-E16A-4C75-1E3A-19492C7E6E79}"/>
              </a:ext>
            </a:extLst>
          </p:cNvPr>
          <p:cNvSpPr>
            <a:spLocks noGrp="1"/>
          </p:cNvSpPr>
          <p:nvPr>
            <p:ph type="sldNum" sz="quarter" idx="10"/>
          </p:nvPr>
        </p:nvSpPr>
        <p:spPr/>
        <p:txBody>
          <a:bodyPr/>
          <a:lstStyle/>
          <a:p>
            <a:fld id="{3CD66FC5-BD9E-4EF9-BB17-AB2086BC0753}" type="slidenum">
              <a:rPr lang="en-US" smtClean="0"/>
              <a:pPr/>
              <a:t>8</a:t>
            </a:fld>
            <a:endParaRPr lang="en-US" dirty="0"/>
          </a:p>
        </p:txBody>
      </p:sp>
      <p:pic>
        <p:nvPicPr>
          <p:cNvPr id="5" name="Picture 4">
            <a:extLst>
              <a:ext uri="{FF2B5EF4-FFF2-40B4-BE49-F238E27FC236}">
                <a16:creationId xmlns:a16="http://schemas.microsoft.com/office/drawing/2014/main" id="{B3BF817D-A930-0CEE-5F02-B90CA7018D88}"/>
              </a:ext>
            </a:extLst>
          </p:cNvPr>
          <p:cNvPicPr>
            <a:picLocks noChangeAspect="1"/>
          </p:cNvPicPr>
          <p:nvPr/>
        </p:nvPicPr>
        <p:blipFill rotWithShape="1">
          <a:blip r:embed="rId3">
            <a:extLst>
              <a:ext uri="{28A0092B-C50C-407E-A947-70E740481C1C}">
                <a14:useLocalDpi xmlns:a14="http://schemas.microsoft.com/office/drawing/2010/main" val="0"/>
              </a:ext>
            </a:extLst>
          </a:blip>
          <a:srcRect l="-1223" t="14444" b="14444"/>
          <a:stretch/>
        </p:blipFill>
        <p:spPr>
          <a:xfrm>
            <a:off x="-1" y="655648"/>
            <a:ext cx="11791951" cy="5546704"/>
          </a:xfrm>
          <a:prstGeom prst="rect">
            <a:avLst/>
          </a:prstGeom>
        </p:spPr>
      </p:pic>
      <p:sp>
        <p:nvSpPr>
          <p:cNvPr id="6" name="Rectangle 5">
            <a:extLst>
              <a:ext uri="{FF2B5EF4-FFF2-40B4-BE49-F238E27FC236}">
                <a16:creationId xmlns:a16="http://schemas.microsoft.com/office/drawing/2014/main" id="{0D06ACF8-57F2-4991-1EDE-3F7961CDA84C}"/>
              </a:ext>
            </a:extLst>
          </p:cNvPr>
          <p:cNvSpPr/>
          <p:nvPr/>
        </p:nvSpPr>
        <p:spPr>
          <a:xfrm>
            <a:off x="-12700" y="0"/>
            <a:ext cx="48514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2">
            <a:extLst>
              <a:ext uri="{FF2B5EF4-FFF2-40B4-BE49-F238E27FC236}">
                <a16:creationId xmlns:a16="http://schemas.microsoft.com/office/drawing/2014/main" id="{3D4E7D2E-DE5D-D987-CE7D-0A0194A44493}"/>
              </a:ext>
            </a:extLst>
          </p:cNvPr>
          <p:cNvSpPr txBox="1">
            <a:spLocks/>
          </p:cNvSpPr>
          <p:nvPr/>
        </p:nvSpPr>
        <p:spPr>
          <a:xfrm>
            <a:off x="725562" y="3139322"/>
            <a:ext cx="3492499" cy="1135716"/>
          </a:xfrm>
          <a:prstGeom prst="rect">
            <a:avLst/>
          </a:prstGeom>
        </p:spPr>
        <p:txBody>
          <a:bodyPr/>
          <a:lstStyle>
            <a:lvl1pPr algn="l" defTabSz="914400" rtl="0" eaLnBrk="1" latinLnBrk="0" hangingPunct="1">
              <a:lnSpc>
                <a:spcPct val="90000"/>
              </a:lnSpc>
              <a:spcBef>
                <a:spcPct val="0"/>
              </a:spcBef>
              <a:buNone/>
              <a:defRPr sz="4000" b="1" kern="1200">
                <a:solidFill>
                  <a:schemeClr val="tx2"/>
                </a:solidFill>
                <a:latin typeface="Open Sans" pitchFamily="2" charset="0"/>
                <a:ea typeface="Open Sans" pitchFamily="2" charset="0"/>
                <a:cs typeface="Open Sans" pitchFamily="2" charset="0"/>
              </a:defRPr>
            </a:lvl1pPr>
          </a:lstStyle>
          <a:p>
            <a:r>
              <a:rPr lang="en-US" sz="2800" dirty="0">
                <a:solidFill>
                  <a:schemeClr val="accent3"/>
                </a:solidFill>
              </a:rPr>
              <a:t>Applicability of Requirements to Local Governments</a:t>
            </a:r>
          </a:p>
        </p:txBody>
      </p:sp>
      <p:sp>
        <p:nvSpPr>
          <p:cNvPr id="9" name="!!TextBox 8">
            <a:extLst>
              <a:ext uri="{FF2B5EF4-FFF2-40B4-BE49-F238E27FC236}">
                <a16:creationId xmlns:a16="http://schemas.microsoft.com/office/drawing/2014/main" id="{AF59240F-9F0B-AC7E-87F6-06A73CF79C2A}"/>
              </a:ext>
            </a:extLst>
          </p:cNvPr>
          <p:cNvSpPr txBox="1"/>
          <p:nvPr/>
        </p:nvSpPr>
        <p:spPr>
          <a:xfrm>
            <a:off x="580419" y="494498"/>
            <a:ext cx="3454400" cy="2260600"/>
          </a:xfrm>
          <a:prstGeom prst="rect">
            <a:avLst/>
          </a:prstGeom>
          <a:noFill/>
        </p:spPr>
        <p:txBody>
          <a:bodyPr wrap="square" rtlCol="0">
            <a:noAutofit/>
          </a:bodyPr>
          <a:lstStyle/>
          <a:p>
            <a:r>
              <a:rPr lang="en-US" sz="20000" b="1" dirty="0">
                <a:ln>
                  <a:solidFill>
                    <a:schemeClr val="accent3"/>
                  </a:solidFill>
                </a:ln>
                <a:noFill/>
                <a:latin typeface="Open Sans" pitchFamily="2" charset="0"/>
                <a:ea typeface="Open Sans" pitchFamily="2" charset="0"/>
                <a:cs typeface="Open Sans" pitchFamily="2" charset="0"/>
              </a:rPr>
              <a:t>02</a:t>
            </a:r>
          </a:p>
        </p:txBody>
      </p:sp>
      <p:cxnSp>
        <p:nvCxnSpPr>
          <p:cNvPr id="10" name="Straight Connector 9">
            <a:extLst>
              <a:ext uri="{FF2B5EF4-FFF2-40B4-BE49-F238E27FC236}">
                <a16:creationId xmlns:a16="http://schemas.microsoft.com/office/drawing/2014/main" id="{ED94C1C9-67B1-3A5D-CB38-B4889E5F691D}"/>
              </a:ext>
            </a:extLst>
          </p:cNvPr>
          <p:cNvCxnSpPr>
            <a:cxnSpLocks/>
          </p:cNvCxnSpPr>
          <p:nvPr/>
        </p:nvCxnSpPr>
        <p:spPr>
          <a:xfrm flipH="1">
            <a:off x="814461" y="4861205"/>
            <a:ext cx="3403600" cy="0"/>
          </a:xfrm>
          <a:prstGeom prst="line">
            <a:avLst/>
          </a:prstGeom>
          <a:ln w="57150"/>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6293156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n wing of an airplane&#10;&#10;Description automatically generated">
            <a:extLst>
              <a:ext uri="{FF2B5EF4-FFF2-40B4-BE49-F238E27FC236}">
                <a16:creationId xmlns:a16="http://schemas.microsoft.com/office/drawing/2014/main" id="{E8D73A6D-B49F-8EC3-92B8-55B39BAC6690}"/>
              </a:ext>
            </a:extLst>
          </p:cNvPr>
          <p:cNvPicPr>
            <a:picLocks noChangeAspect="1"/>
          </p:cNvPicPr>
          <p:nvPr/>
        </p:nvPicPr>
        <p:blipFill>
          <a:blip r:embed="rId3">
            <a:extLst>
              <a:ext uri="{28A0092B-C50C-407E-A947-70E740481C1C}">
                <a14:useLocalDpi xmlns:a14="http://schemas.microsoft.com/office/drawing/2010/main" val="0"/>
              </a:ext>
            </a:extLst>
          </a:blip>
          <a:srcRect l="9589" r="19272"/>
          <a:stretch/>
        </p:blipFill>
        <p:spPr>
          <a:xfrm>
            <a:off x="6095990" y="1"/>
            <a:ext cx="5695959" cy="6005058"/>
          </a:xfrm>
          <a:prstGeom prst="rect">
            <a:avLst/>
          </a:prstGeom>
        </p:spPr>
      </p:pic>
      <p:sp>
        <p:nvSpPr>
          <p:cNvPr id="15" name="!!Title 4">
            <a:extLst>
              <a:ext uri="{FF2B5EF4-FFF2-40B4-BE49-F238E27FC236}">
                <a16:creationId xmlns:a16="http://schemas.microsoft.com/office/drawing/2014/main" id="{62D5B537-1E00-F2D6-B765-492F6A41632B}"/>
              </a:ext>
            </a:extLst>
          </p:cNvPr>
          <p:cNvSpPr>
            <a:spLocks noGrp="1"/>
          </p:cNvSpPr>
          <p:nvPr>
            <p:ph type="title"/>
          </p:nvPr>
        </p:nvSpPr>
        <p:spPr/>
        <p:txBody>
          <a:bodyPr/>
          <a:lstStyle/>
          <a:p>
            <a:r>
              <a:rPr lang="en-US" sz="2800" dirty="0"/>
              <a:t>Requirement to Adopt</a:t>
            </a:r>
            <a:br>
              <a:rPr lang="en-US" sz="2800" dirty="0"/>
            </a:br>
            <a:r>
              <a:rPr lang="en-US" sz="2800" dirty="0"/>
              <a:t>Airport Zoning Regulations</a:t>
            </a:r>
          </a:p>
        </p:txBody>
      </p:sp>
      <p:sp>
        <p:nvSpPr>
          <p:cNvPr id="16" name="!!Content Placeholder 5">
            <a:extLst>
              <a:ext uri="{FF2B5EF4-FFF2-40B4-BE49-F238E27FC236}">
                <a16:creationId xmlns:a16="http://schemas.microsoft.com/office/drawing/2014/main" id="{C834B869-9C69-BE7A-7974-5B01F9841835}"/>
              </a:ext>
            </a:extLst>
          </p:cNvPr>
          <p:cNvSpPr>
            <a:spLocks noGrp="1"/>
          </p:cNvSpPr>
          <p:nvPr>
            <p:ph sz="half" idx="1"/>
          </p:nvPr>
        </p:nvSpPr>
        <p:spPr>
          <a:xfrm>
            <a:off x="838200" y="1357660"/>
            <a:ext cx="5181600" cy="4260821"/>
          </a:xfrm>
        </p:spPr>
        <p:txBody>
          <a:bodyPr/>
          <a:lstStyle/>
          <a:p>
            <a:r>
              <a:rPr lang="en-US" b="1" dirty="0"/>
              <a:t>Local governments (political subdivisions) </a:t>
            </a:r>
            <a:r>
              <a:rPr lang="en-US" b="1" i="1" dirty="0"/>
              <a:t>must</a:t>
            </a:r>
            <a:r>
              <a:rPr lang="en-US" b="1" dirty="0"/>
              <a:t> adopt airport zoning regulations if they have an airport or airport hazard area</a:t>
            </a:r>
          </a:p>
          <a:p>
            <a:r>
              <a:rPr lang="en-US" i="1" dirty="0"/>
              <a:t>“Airport hazard area” </a:t>
            </a:r>
            <a:r>
              <a:rPr lang="en-US" dirty="0"/>
              <a:t>= any area of land or water upon which an airport hazard might be established if not prevented </a:t>
            </a:r>
          </a:p>
          <a:p>
            <a:r>
              <a:rPr lang="en-US" i="1" dirty="0"/>
              <a:t>“Airport hazard” </a:t>
            </a:r>
            <a:r>
              <a:rPr lang="en-US" dirty="0"/>
              <a:t>= any structure or tree or use of land that obstructs the airspace required for the flight of aircraft in landing or taking off at an airport or is otherwise hazardous to such landing or taking off of aircraft</a:t>
            </a:r>
          </a:p>
          <a:p>
            <a:endParaRPr lang="en-US" b="1" dirty="0"/>
          </a:p>
        </p:txBody>
      </p:sp>
      <p:sp>
        <p:nvSpPr>
          <p:cNvPr id="5" name="Slide Number Placeholder 4">
            <a:extLst>
              <a:ext uri="{FF2B5EF4-FFF2-40B4-BE49-F238E27FC236}">
                <a16:creationId xmlns:a16="http://schemas.microsoft.com/office/drawing/2014/main" id="{E093A9C0-D011-F4B0-7CED-C81097BE3A0E}"/>
              </a:ext>
            </a:extLst>
          </p:cNvPr>
          <p:cNvSpPr>
            <a:spLocks noGrp="1"/>
          </p:cNvSpPr>
          <p:nvPr>
            <p:ph type="sldNum" sz="quarter" idx="10"/>
          </p:nvPr>
        </p:nvSpPr>
        <p:spPr/>
        <p:txBody>
          <a:bodyPr/>
          <a:lstStyle/>
          <a:p>
            <a:fld id="{3CD66FC5-BD9E-4EF9-BB17-AB2086BC0753}" type="slidenum">
              <a:rPr lang="en-US" smtClean="0"/>
              <a:t>9</a:t>
            </a:fld>
            <a:endParaRPr lang="en-US" dirty="0"/>
          </a:p>
        </p:txBody>
      </p:sp>
      <p:sp>
        <p:nvSpPr>
          <p:cNvPr id="8" name="Rectangle 7">
            <a:extLst>
              <a:ext uri="{FF2B5EF4-FFF2-40B4-BE49-F238E27FC236}">
                <a16:creationId xmlns:a16="http://schemas.microsoft.com/office/drawing/2014/main" id="{96B95EA3-D36A-34FC-9AE2-0FA8AA454730}"/>
              </a:ext>
            </a:extLst>
          </p:cNvPr>
          <p:cNvSpPr/>
          <p:nvPr/>
        </p:nvSpPr>
        <p:spPr>
          <a:xfrm>
            <a:off x="-7" y="466486"/>
            <a:ext cx="626074" cy="6196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6879347"/>
      </p:ext>
    </p:extLst>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1F376D"/>
      </a:dk2>
      <a:lt2>
        <a:srgbClr val="919195"/>
      </a:lt2>
      <a:accent1>
        <a:srgbClr val="EE3524"/>
      </a:accent1>
      <a:accent2>
        <a:srgbClr val="72CCD2"/>
      </a:accent2>
      <a:accent3>
        <a:srgbClr val="D9DA55"/>
      </a:accent3>
      <a:accent4>
        <a:srgbClr val="F58025"/>
      </a:accent4>
      <a:accent5>
        <a:srgbClr val="5B9BD5"/>
      </a:accent5>
      <a:accent6>
        <a:srgbClr val="70AD47"/>
      </a:accent6>
      <a:hlink>
        <a:srgbClr val="0563C1"/>
      </a:hlink>
      <a:folHlink>
        <a:srgbClr val="954F72"/>
      </a:folHlink>
    </a:clrScheme>
    <a:fontScheme name="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74F8612342E6D4D81504EC53342C9C0" ma:contentTypeVersion="18" ma:contentTypeDescription="Create a new document." ma:contentTypeScope="" ma:versionID="c5e52d36a2e119c4998377135971ba14">
  <xsd:schema xmlns:xsd="http://www.w3.org/2001/XMLSchema" xmlns:xs="http://www.w3.org/2001/XMLSchema" xmlns:p="http://schemas.microsoft.com/office/2006/metadata/properties" xmlns:ns2="42cfdad3-3d3a-42b3-9405-886a533cb72d" xmlns:ns3="361ed1a8-896c-4138-88e6-cd737cf46e8a" xmlns:ns4="d67a0457-da33-43e1-84c6-40800c91fe2d" targetNamespace="http://schemas.microsoft.com/office/2006/metadata/properties" ma:root="true" ma:fieldsID="157aa6396a68c7cc12f8adabb3eb1e57" ns2:_="" ns3:_="" ns4:_="">
    <xsd:import namespace="42cfdad3-3d3a-42b3-9405-886a533cb72d"/>
    <xsd:import namespace="361ed1a8-896c-4138-88e6-cd737cf46e8a"/>
    <xsd:import namespace="d67a0457-da33-43e1-84c6-40800c91fe2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Details" minOccurs="0"/>
                <xsd:element ref="ns3:SharedWithUsers" minOccurs="0"/>
                <xsd:element ref="ns2:MediaLengthInSeconds"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2cfdad3-3d3a-42b3-9405-886a533cb7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e98f621-6b8e-4248-a0ad-ccb029eec17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61ed1a8-896c-4138-88e6-cd737cf46e8a" elementFormDefault="qualified">
    <xsd:import namespace="http://schemas.microsoft.com/office/2006/documentManagement/types"/>
    <xsd:import namespace="http://schemas.microsoft.com/office/infopath/2007/PartnerControls"/>
    <xsd:element name="SharedWithDetails" ma:index="18" nillable="true" ma:displayName="Shared With Details" ma:internalName="SharedWithDetails" ma:readOnly="true">
      <xsd:simpleType>
        <xsd:restriction base="dms:Note">
          <xsd:maxLength value="255"/>
        </xsd:restriction>
      </xsd:simple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67a0457-da33-43e1-84c6-40800c91fe2d"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476d5fc8-0dda-4d4c-aef9-9dea5db55bcf}" ma:internalName="TaxCatchAll" ma:showField="CatchAllData" ma:web="d67a0457-da33-43e1-84c6-40800c91fe2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p:properties xmlns:p="http://schemas.microsoft.com/office/2006/metadata/properties" xmlns:xsi="http://www.w3.org/2001/XMLSchema-instance" xmlns:pc="http://schemas.microsoft.com/office/infopath/2007/PartnerControls">
  <documentManagement>
    <lcf76f155ced4ddcb4097134ff3c332f xmlns="42cfdad3-3d3a-42b3-9405-886a533cb72d">
      <Terms xmlns="http://schemas.microsoft.com/office/infopath/2007/PartnerControls"/>
    </lcf76f155ced4ddcb4097134ff3c332f>
    <TaxCatchAll xmlns="d67a0457-da33-43e1-84c6-40800c91fe2d" xsi:nil="true"/>
  </documentManagement>
</p:properties>
</file>

<file path=customXml/itemProps1.xml><?xml version="1.0" encoding="utf-8"?>
<ds:datastoreItem xmlns:ds="http://schemas.openxmlformats.org/officeDocument/2006/customXml" ds:itemID="{C4ED9E04-DB13-4A8A-AC45-4F087BAFBAEA}">
  <ds:schemaRefs>
    <ds:schemaRef ds:uri="http://schemas.microsoft.com/sharepoint/v3/contenttype/forms"/>
  </ds:schemaRefs>
</ds:datastoreItem>
</file>

<file path=customXml/itemProps2.xml><?xml version="1.0" encoding="utf-8"?>
<ds:datastoreItem xmlns:ds="http://schemas.openxmlformats.org/officeDocument/2006/customXml" ds:itemID="{0178937E-8AEF-4496-8597-D1CB5BA12907}"/>
</file>

<file path=customXml/itemProps3.xml><?xml version="1.0" encoding="utf-8"?>
<ds:datastoreItem xmlns:ds="http://schemas.openxmlformats.org/officeDocument/2006/customXml" ds:itemID="{AE0B1D8B-806D-4C18-8929-3B86BE5DF1B2}">
  <ds:schemaRefs>
    <ds:schemaRef ds:uri="http://schemas.microsoft.com/sharepoint/events"/>
  </ds:schemaRefs>
</ds:datastoreItem>
</file>

<file path=customXml/itemProps4.xml><?xml version="1.0" encoding="utf-8"?>
<ds:datastoreItem xmlns:ds="http://schemas.openxmlformats.org/officeDocument/2006/customXml" ds:itemID="{05D59F5E-271F-447C-A22D-15008E4D3D90}">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c18e8617-fc0f-4dda-a87a-c0ec120ddf92"/>
    <ds:schemaRef ds:uri="http://purl.org/dc/terms/"/>
    <ds:schemaRef ds:uri="http://schemas.openxmlformats.org/package/2006/metadata/core-properties"/>
    <ds:schemaRef ds:uri="52860726-b653-4eba-8fc1-cfbf91000526"/>
    <ds:schemaRef ds:uri="b2e1dacc-c954-4408-aa44-64ef90b7ce3a"/>
    <ds:schemaRef ds:uri="http://www.w3.org/XML/1998/namespace"/>
    <ds:schemaRef ds:uri="http://purl.org/dc/dcmitype/"/>
    <ds:schemaRef ds:uri="e35a5bb7-60e6-4306-990b-7264ddbabed7"/>
    <ds:schemaRef ds:uri="0139593b-0b01-429e-aff5-32c3230c4a97"/>
  </ds:schemaRefs>
</ds:datastoreItem>
</file>

<file path=docMetadata/LabelInfo.xml><?xml version="1.0" encoding="utf-8"?>
<clbl:labelList xmlns:clbl="http://schemas.microsoft.com/office/2020/mipLabelMetadata">
  <clbl:label id="{f345bebf-0d71-4337-9281-24b941616c36}" enabled="0" method="" siteId="{f345bebf-0d71-4337-9281-24b941616c36}" removed="1"/>
</clbl:labelList>
</file>

<file path=docProps/app.xml><?xml version="1.0" encoding="utf-8"?>
<Properties xmlns="http://schemas.openxmlformats.org/officeDocument/2006/extended-properties" xmlns:vt="http://schemas.openxmlformats.org/officeDocument/2006/docPropsVTypes">
  <TotalTime>1449</TotalTime>
  <Words>1130</Words>
  <Application>Microsoft Office PowerPoint</Application>
  <PresentationFormat>Widescreen</PresentationFormat>
  <Paragraphs>160</Paragraphs>
  <Slides>25</Slides>
  <Notes>22</Notes>
  <HiddenSlides>3</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PowerPoint Presentation</vt:lpstr>
      <vt:lpstr>PowerPoint Presentation</vt:lpstr>
      <vt:lpstr>PowerPoint Presentation</vt:lpstr>
      <vt:lpstr>Requirement to Adopt  Airport Zoning Regulations</vt:lpstr>
      <vt:lpstr>Imaginary (Protected) Surfaces</vt:lpstr>
      <vt:lpstr>Protected Surfaces Can Extend Well Beyond the Airport Boundary</vt:lpstr>
      <vt:lpstr>Putting it All Together</vt:lpstr>
      <vt:lpstr>PowerPoint Presentation</vt:lpstr>
      <vt:lpstr>Requirement to Adopt Airport Zoning Regulations</vt:lpstr>
      <vt:lpstr>Determination of Required Municipalities and Counties </vt:lpstr>
      <vt:lpstr>Requirement to Adopt Airport Zoning Regulations</vt:lpstr>
      <vt:lpstr>Determining If a Structure or Tree Exceeds Height  Restriction</vt:lpstr>
      <vt:lpstr>PowerPoint Presentation</vt:lpstr>
      <vt:lpstr>Sufficiency Review Requirements</vt:lpstr>
      <vt:lpstr>Sufficiency Review Requirements</vt:lpstr>
      <vt:lpstr>Sufficiency Review Findings</vt:lpstr>
      <vt:lpstr>Sufficiency Review Findings</vt:lpstr>
      <vt:lpstr>Sufficiency Review Findings</vt:lpstr>
      <vt:lpstr>Sufficiency Review Findings</vt:lpstr>
      <vt:lpstr>Next Steps </vt:lpstr>
      <vt:lpstr>Current Resources</vt:lpstr>
      <vt:lpstr>Questions &amp; Discussion</vt:lpstr>
      <vt:lpstr>Your Local Airports</vt:lpstr>
      <vt:lpstr>Your Local Airports</vt:lpstr>
      <vt:lpstr>Your Local Airports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Tennessee Aviation System Plan &amp; Economic Impact Study</dc:title>
  <dc:creator>Filaroski, Taylor</dc:creator>
  <cp:lastModifiedBy>Laura Smith</cp:lastModifiedBy>
  <cp:revision>10</cp:revision>
  <cp:lastPrinted>2025-08-09T16:53:02Z</cp:lastPrinted>
  <dcterms:created xsi:type="dcterms:W3CDTF">2020-11-18T01:53:46Z</dcterms:created>
  <dcterms:modified xsi:type="dcterms:W3CDTF">2025-12-09T21:22:59Z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0x010100174F8612342E6D4D81504EC53342C9C0</vt:lpwstr>
  </property>
  <property fmtid="{D5CDD505-2E9C-101B-9397-08002B2CF9AE}" pid="3" name="_dlc_DocIdItemGuid">
    <vt:lpwstr>562d51fe-ae04-43c0-a841-252d6ef2c608</vt:lpwstr>
  </property>
  <property fmtid="{D5CDD505-2E9C-101B-9397-08002B2CF9AE}" pid="4" name="MediaServiceImageTags">
    <vt:lpwstr/>
  </property>
</Properties>
</file>